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p14="http://schemas.microsoft.com/office/powerpoint/2010/main"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671" r:id="rId4"/>
    <p:sldMasterId id="2147484731" r:id="rId5"/>
  </p:sldMasterIdLst>
  <p:notesMasterIdLst>
    <p:notesMasterId r:id="rId39"/>
  </p:notesMasterIdLst>
  <p:handoutMasterIdLst>
    <p:handoutMasterId r:id="rId40"/>
  </p:handoutMasterIdLst>
  <p:sldIdLst>
    <p:sldId id="1860" r:id="rId6"/>
    <p:sldId id="1861" r:id="rId7"/>
    <p:sldId id="258" r:id="rId8"/>
    <p:sldId id="259" r:id="rId9"/>
    <p:sldId id="261" r:id="rId10"/>
    <p:sldId id="343" r:id="rId11"/>
    <p:sldId id="310" r:id="rId12"/>
    <p:sldId id="389" r:id="rId13"/>
    <p:sldId id="386" r:id="rId14"/>
    <p:sldId id="378" r:id="rId15"/>
    <p:sldId id="793" r:id="rId16"/>
    <p:sldId id="1807" r:id="rId17"/>
    <p:sldId id="857" r:id="rId18"/>
    <p:sldId id="1879" r:id="rId19"/>
    <p:sldId id="866" r:id="rId20"/>
    <p:sldId id="262" r:id="rId21"/>
    <p:sldId id="1880" r:id="rId22"/>
    <p:sldId id="1825" r:id="rId23"/>
    <p:sldId id="1826" r:id="rId24"/>
    <p:sldId id="1827" r:id="rId25"/>
    <p:sldId id="1828" r:id="rId26"/>
    <p:sldId id="1829" r:id="rId27"/>
    <p:sldId id="1864" r:id="rId28"/>
    <p:sldId id="1875" r:id="rId29"/>
    <p:sldId id="1832" r:id="rId30"/>
    <p:sldId id="1833" r:id="rId31"/>
    <p:sldId id="1834" r:id="rId32"/>
    <p:sldId id="1835" r:id="rId33"/>
    <p:sldId id="1836" r:id="rId34"/>
    <p:sldId id="1837" r:id="rId35"/>
    <p:sldId id="1838" r:id="rId36"/>
    <p:sldId id="1840" r:id="rId38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Ignite Template" id="{888AB95E-1B7E-4E95-8F39-C5D0E8372BC2}">
          <p14:sldIdLst>
            <p14:sldId id="1860"/>
            <p14:sldId id="1861"/>
            <p14:sldId id="258"/>
            <p14:sldId id="259"/>
            <p14:sldId id="261"/>
            <p14:sldId id="343"/>
            <p14:sldId id="310"/>
            <p14:sldId id="389"/>
            <p14:sldId id="386"/>
            <p14:sldId id="378"/>
            <p14:sldId id="793"/>
            <p14:sldId id="1807"/>
            <p14:sldId id="857"/>
            <p14:sldId id="1879"/>
            <p14:sldId id="866"/>
            <p14:sldId id="262"/>
            <p14:sldId id="1880"/>
            <p14:sldId id="1825"/>
            <p14:sldId id="1826"/>
            <p14:sldId id="1827"/>
            <p14:sldId id="1828"/>
            <p14:sldId id="1829"/>
            <p14:sldId id="1864"/>
            <p14:sldId id="1875"/>
            <p14:sldId id="1832"/>
            <p14:sldId id="1833"/>
            <p14:sldId id="1834"/>
            <p14:sldId id="1835"/>
            <p14:sldId id="1836"/>
            <p14:sldId id="1837"/>
            <p14:sldId id="1838"/>
            <p14:sldId id="1839"/>
            <p14:sldId id="184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BDBD"/>
    <a:srgbClr val="D83B01"/>
    <a:srgbClr val="D2D2D2"/>
    <a:srgbClr val="E6E6E6"/>
    <a:srgbClr val="FFB900"/>
    <a:srgbClr val="303030"/>
    <a:srgbClr val="737373"/>
    <a:srgbClr val="F14001"/>
    <a:srgbClr val="E8E8E8"/>
    <a:srgbClr val="2A1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C8A3AC-3D2C-4B6D-AC1A-1DCD34C2329F}" v="15" dt="2018-09-24T16:03:03.3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5900" autoAdjust="0"/>
  </p:normalViewPr>
  <p:slideViewPr>
    <p:cSldViewPr snapToGrid="0">
      <p:cViewPr varScale="1">
        <p:scale>
          <a:sx n="87" d="100"/>
          <a:sy n="87" d="100"/>
        </p:scale>
        <p:origin x="120" y="84"/>
      </p:cViewPr>
      <p:guideLst/>
    </p:cSldViewPr>
  </p:slideViewPr>
  <p:outlineViewPr>
    <p:cViewPr>
      <p:scale>
        <a:sx n="33" d="100"/>
        <a:sy n="33" d="100"/>
      </p:scale>
      <p:origin x="0" y="-65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1029"/>
    </p:cViewPr>
  </p:sorterViewPr>
  <p:notesViewPr>
    <p:cSldViewPr snapToGrid="0" showGuides="1">
      <p:cViewPr varScale="1">
        <p:scale>
          <a:sx n="75" d="100"/>
          <a:sy n="75" d="100"/>
        </p:scale>
        <p:origin x="276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3.xml" Id="rId8" /><Relationship Type="http://schemas.openxmlformats.org/officeDocument/2006/relationships/slide" Target="slides/slide8.xml" Id="rId13" /><Relationship Type="http://schemas.openxmlformats.org/officeDocument/2006/relationships/slide" Target="slides/slide13.xml" Id="rId18" /><Relationship Type="http://schemas.openxmlformats.org/officeDocument/2006/relationships/slide" Target="slides/slide21.xml" Id="rId26" /><Relationship Type="http://schemas.openxmlformats.org/officeDocument/2006/relationships/notesMaster" Target="notesMasters/notesMaster1.xml" Id="rId39" /><Relationship Type="http://schemas.openxmlformats.org/officeDocument/2006/relationships/customXml" Target="../customXml/item3.xml" Id="rId3" /><Relationship Type="http://schemas.openxmlformats.org/officeDocument/2006/relationships/slide" Target="slides/slide16.xml" Id="rId21" /><Relationship Type="http://schemas.openxmlformats.org/officeDocument/2006/relationships/slide" Target="slides/slide29.xml" Id="rId34" /><Relationship Type="http://schemas.openxmlformats.org/officeDocument/2006/relationships/presProps" Target="presProps.xml" Id="rId42" /><Relationship Type="http://schemas.microsoft.com/office/2015/10/relationships/revisionInfo" Target="revisionInfo.xml" Id="rId47" /><Relationship Type="http://schemas.openxmlformats.org/officeDocument/2006/relationships/slide" Target="slides/slide2.xml" Id="rId7" /><Relationship Type="http://schemas.openxmlformats.org/officeDocument/2006/relationships/slide" Target="slides/slide7.xml" Id="rId12" /><Relationship Type="http://schemas.openxmlformats.org/officeDocument/2006/relationships/slide" Target="slides/slide12.xml" Id="rId17" /><Relationship Type="http://schemas.openxmlformats.org/officeDocument/2006/relationships/slide" Target="slides/slide20.xml" Id="rId25" /><Relationship Type="http://schemas.openxmlformats.org/officeDocument/2006/relationships/slide" Target="slides/slide28.xml" Id="rId33" /><Relationship Type="http://schemas.openxmlformats.org/officeDocument/2006/relationships/slide" Target="slides/slide33.xml" Id="rId38" /><Relationship Type="http://schemas.microsoft.com/office/2016/11/relationships/changesInfo" Target="changesInfos/changesInfo1.xml" Id="rId46" /><Relationship Type="http://schemas.openxmlformats.org/officeDocument/2006/relationships/customXml" Target="../customXml/item2.xml" Id="rId2" /><Relationship Type="http://schemas.openxmlformats.org/officeDocument/2006/relationships/slide" Target="slides/slide11.xml" Id="rId16" /><Relationship Type="http://schemas.openxmlformats.org/officeDocument/2006/relationships/slide" Target="slides/slide15.xml" Id="rId20" /><Relationship Type="http://schemas.openxmlformats.org/officeDocument/2006/relationships/slide" Target="slides/slide24.xml" Id="rId29" /><Relationship Type="http://schemas.openxmlformats.org/officeDocument/2006/relationships/customXml" Target="../customXml/item1.xml" Id="rId1" /><Relationship Type="http://schemas.openxmlformats.org/officeDocument/2006/relationships/slide" Target="slides/slide1.xml" Id="rId6" /><Relationship Type="http://schemas.openxmlformats.org/officeDocument/2006/relationships/slide" Target="slides/slide6.xml" Id="rId11" /><Relationship Type="http://schemas.openxmlformats.org/officeDocument/2006/relationships/slide" Target="slides/slide19.xml" Id="rId24" /><Relationship Type="http://schemas.openxmlformats.org/officeDocument/2006/relationships/slide" Target="slides/slide27.xml" Id="rId32" /><Relationship Type="http://schemas.openxmlformats.org/officeDocument/2006/relationships/handoutMaster" Target="handoutMasters/handoutMaster1.xml" Id="rId40" /><Relationship Type="http://schemas.openxmlformats.org/officeDocument/2006/relationships/tableStyles" Target="tableStyles.xml" Id="rId45" /><Relationship Type="http://schemas.openxmlformats.org/officeDocument/2006/relationships/slideMaster" Target="slideMasters/slideMaster2.xml" Id="rId5" /><Relationship Type="http://schemas.openxmlformats.org/officeDocument/2006/relationships/slide" Target="slides/slide10.xml" Id="rId15" /><Relationship Type="http://schemas.openxmlformats.org/officeDocument/2006/relationships/slide" Target="slides/slide18.xml" Id="rId23" /><Relationship Type="http://schemas.openxmlformats.org/officeDocument/2006/relationships/slide" Target="slides/slide23.xml" Id="rId28" /><Relationship Type="http://schemas.openxmlformats.org/officeDocument/2006/relationships/slide" Target="slides/slide31.xml" Id="rId36" /><Relationship Type="http://schemas.openxmlformats.org/officeDocument/2006/relationships/slide" Target="slides/slide5.xml" Id="rId10" /><Relationship Type="http://schemas.openxmlformats.org/officeDocument/2006/relationships/slide" Target="slides/slide14.xml" Id="rId19" /><Relationship Type="http://schemas.openxmlformats.org/officeDocument/2006/relationships/slide" Target="slides/slide26.xml" Id="rId31" /><Relationship Type="http://schemas.openxmlformats.org/officeDocument/2006/relationships/theme" Target="theme/theme1.xml" Id="rId44" /><Relationship Type="http://schemas.openxmlformats.org/officeDocument/2006/relationships/slideMaster" Target="slideMasters/slideMaster1.xml" Id="rId4" /><Relationship Type="http://schemas.openxmlformats.org/officeDocument/2006/relationships/slide" Target="slides/slide4.xml" Id="rId9" /><Relationship Type="http://schemas.openxmlformats.org/officeDocument/2006/relationships/slide" Target="slides/slide9.xml" Id="rId14" /><Relationship Type="http://schemas.openxmlformats.org/officeDocument/2006/relationships/slide" Target="slides/slide17.xml" Id="rId22" /><Relationship Type="http://schemas.openxmlformats.org/officeDocument/2006/relationships/slide" Target="slides/slide22.xml" Id="rId27" /><Relationship Type="http://schemas.openxmlformats.org/officeDocument/2006/relationships/slide" Target="slides/slide25.xml" Id="rId30" /><Relationship Type="http://schemas.openxmlformats.org/officeDocument/2006/relationships/slide" Target="slides/slide30.xml" Id="rId35" /><Relationship Type="http://schemas.openxmlformats.org/officeDocument/2006/relationships/viewProps" Target="viewProps.xml" Id="rId43" 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shant Thacker" userId="f0621b94-67e7-4ec3-bb52-220d4489acba" providerId="ADAL" clId="{CCC8A3AC-3D2C-4B6D-AC1A-1DCD34C2329F}"/>
    <pc:docChg chg="addSld delSld modSld modSection">
      <pc:chgData name="Nishant Thacker" userId="f0621b94-67e7-4ec3-bb52-220d4489acba" providerId="ADAL" clId="{CCC8A3AC-3D2C-4B6D-AC1A-1DCD34C2329F}" dt="2018-09-24T21:45:39.228" v="137" actId="2696"/>
      <pc:docMkLst>
        <pc:docMk/>
      </pc:docMkLst>
      <pc:sldChg chg="add del">
        <pc:chgData name="Nishant Thacker" userId="f0621b94-67e7-4ec3-bb52-220d4489acba" providerId="ADAL" clId="{CCC8A3AC-3D2C-4B6D-AC1A-1DCD34C2329F}" dt="2018-09-24T15:23:19.806" v="84" actId="2696"/>
        <pc:sldMkLst>
          <pc:docMk/>
          <pc:sldMk cId="1946065353" sldId="258"/>
        </pc:sldMkLst>
      </pc:sldChg>
      <pc:sldChg chg="add del">
        <pc:chgData name="Nishant Thacker" userId="f0621b94-67e7-4ec3-bb52-220d4489acba" providerId="ADAL" clId="{CCC8A3AC-3D2C-4B6D-AC1A-1DCD34C2329F}" dt="2018-09-24T15:23:19.806" v="84" actId="2696"/>
        <pc:sldMkLst>
          <pc:docMk/>
          <pc:sldMk cId="142069083" sldId="259"/>
        </pc:sldMkLst>
      </pc:sldChg>
      <pc:sldChg chg="add del">
        <pc:chgData name="Nishant Thacker" userId="f0621b94-67e7-4ec3-bb52-220d4489acba" providerId="ADAL" clId="{CCC8A3AC-3D2C-4B6D-AC1A-1DCD34C2329F}" dt="2018-09-24T15:23:19.806" v="84" actId="2696"/>
        <pc:sldMkLst>
          <pc:docMk/>
          <pc:sldMk cId="1542238370" sldId="261"/>
        </pc:sldMkLst>
      </pc:sldChg>
      <pc:sldChg chg="add">
        <pc:chgData name="Nishant Thacker" userId="f0621b94-67e7-4ec3-bb52-220d4489acba" providerId="ADAL" clId="{CCC8A3AC-3D2C-4B6D-AC1A-1DCD34C2329F}" dt="2018-09-24T16:03:03.227" v="129" actId="2696"/>
        <pc:sldMkLst>
          <pc:docMk/>
          <pc:sldMk cId="2976966318" sldId="262"/>
        </pc:sldMkLst>
      </pc:sldChg>
      <pc:sldChg chg="add del">
        <pc:chgData name="Nishant Thacker" userId="f0621b94-67e7-4ec3-bb52-220d4489acba" providerId="ADAL" clId="{CCC8A3AC-3D2C-4B6D-AC1A-1DCD34C2329F}" dt="2018-09-24T16:02:54.958" v="103" actId="2696"/>
        <pc:sldMkLst>
          <pc:docMk/>
          <pc:sldMk cId="2128651026" sldId="305"/>
        </pc:sldMkLst>
      </pc:sldChg>
      <pc:sldChg chg="add del">
        <pc:chgData name="Nishant Thacker" userId="f0621b94-67e7-4ec3-bb52-220d4489acba" providerId="ADAL" clId="{CCC8A3AC-3D2C-4B6D-AC1A-1DCD34C2329F}" dt="2018-09-24T15:23:19.806" v="84" actId="2696"/>
        <pc:sldMkLst>
          <pc:docMk/>
          <pc:sldMk cId="3431012961" sldId="310"/>
        </pc:sldMkLst>
      </pc:sldChg>
      <pc:sldChg chg="add del">
        <pc:chgData name="Nishant Thacker" userId="f0621b94-67e7-4ec3-bb52-220d4489acba" providerId="ADAL" clId="{CCC8A3AC-3D2C-4B6D-AC1A-1DCD34C2329F}" dt="2018-09-24T16:02:55.019" v="104" actId="2696"/>
        <pc:sldMkLst>
          <pc:docMk/>
          <pc:sldMk cId="2658603680" sldId="314"/>
        </pc:sldMkLst>
      </pc:sldChg>
      <pc:sldChg chg="add del">
        <pc:chgData name="Nishant Thacker" userId="f0621b94-67e7-4ec3-bb52-220d4489acba" providerId="ADAL" clId="{CCC8A3AC-3D2C-4B6D-AC1A-1DCD34C2329F}" dt="2018-09-24T16:02:55.073" v="105" actId="2696"/>
        <pc:sldMkLst>
          <pc:docMk/>
          <pc:sldMk cId="191265698" sldId="315"/>
        </pc:sldMkLst>
      </pc:sldChg>
      <pc:sldChg chg="add del">
        <pc:chgData name="Nishant Thacker" userId="f0621b94-67e7-4ec3-bb52-220d4489acba" providerId="ADAL" clId="{CCC8A3AC-3D2C-4B6D-AC1A-1DCD34C2329F}" dt="2018-09-24T15:23:19.806" v="84" actId="2696"/>
        <pc:sldMkLst>
          <pc:docMk/>
          <pc:sldMk cId="2311308509" sldId="343"/>
        </pc:sldMkLst>
      </pc:sldChg>
      <pc:sldChg chg="add del">
        <pc:chgData name="Nishant Thacker" userId="f0621b94-67e7-4ec3-bb52-220d4489acba" providerId="ADAL" clId="{CCC8A3AC-3D2C-4B6D-AC1A-1DCD34C2329F}" dt="2018-09-24T15:26:12.413" v="98" actId="2696"/>
        <pc:sldMkLst>
          <pc:docMk/>
          <pc:sldMk cId="1449126586" sldId="344"/>
        </pc:sldMkLst>
      </pc:sldChg>
      <pc:sldChg chg="add del">
        <pc:chgData name="Nishant Thacker" userId="f0621b94-67e7-4ec3-bb52-220d4489acba" providerId="ADAL" clId="{CCC8A3AC-3D2C-4B6D-AC1A-1DCD34C2329F}" dt="2018-09-24T15:26:12.398" v="97" actId="2696"/>
        <pc:sldMkLst>
          <pc:docMk/>
          <pc:sldMk cId="1850911379" sldId="345"/>
        </pc:sldMkLst>
      </pc:sldChg>
      <pc:sldChg chg="add del">
        <pc:chgData name="Nishant Thacker" userId="f0621b94-67e7-4ec3-bb52-220d4489acba" providerId="ADAL" clId="{CCC8A3AC-3D2C-4B6D-AC1A-1DCD34C2329F}" dt="2018-09-24T15:26:12.371" v="96" actId="2696"/>
        <pc:sldMkLst>
          <pc:docMk/>
          <pc:sldMk cId="1809636535" sldId="346"/>
        </pc:sldMkLst>
      </pc:sldChg>
      <pc:sldChg chg="add del">
        <pc:chgData name="Nishant Thacker" userId="f0621b94-67e7-4ec3-bb52-220d4489acba" providerId="ADAL" clId="{CCC8A3AC-3D2C-4B6D-AC1A-1DCD34C2329F}" dt="2018-09-24T15:26:12.359" v="95" actId="2696"/>
        <pc:sldMkLst>
          <pc:docMk/>
          <pc:sldMk cId="1910982118" sldId="347"/>
        </pc:sldMkLst>
      </pc:sldChg>
      <pc:sldChg chg="add del">
        <pc:chgData name="Nishant Thacker" userId="f0621b94-67e7-4ec3-bb52-220d4489acba" providerId="ADAL" clId="{CCC8A3AC-3D2C-4B6D-AC1A-1DCD34C2329F}" dt="2018-09-24T15:26:12.332" v="94" actId="2696"/>
        <pc:sldMkLst>
          <pc:docMk/>
          <pc:sldMk cId="1097887385" sldId="348"/>
        </pc:sldMkLst>
      </pc:sldChg>
      <pc:sldChg chg="add del">
        <pc:chgData name="Nishant Thacker" userId="f0621b94-67e7-4ec3-bb52-220d4489acba" providerId="ADAL" clId="{CCC8A3AC-3D2C-4B6D-AC1A-1DCD34C2329F}" dt="2018-09-24T15:26:12.319" v="93" actId="2696"/>
        <pc:sldMkLst>
          <pc:docMk/>
          <pc:sldMk cId="543710199" sldId="349"/>
        </pc:sldMkLst>
      </pc:sldChg>
      <pc:sldChg chg="add del">
        <pc:chgData name="Nishant Thacker" userId="f0621b94-67e7-4ec3-bb52-220d4489acba" providerId="ADAL" clId="{CCC8A3AC-3D2C-4B6D-AC1A-1DCD34C2329F}" dt="2018-09-24T16:02:58.257" v="127" actId="2696"/>
        <pc:sldMkLst>
          <pc:docMk/>
          <pc:sldMk cId="4095897146" sldId="350"/>
        </pc:sldMkLst>
      </pc:sldChg>
      <pc:sldChg chg="add del">
        <pc:chgData name="Nishant Thacker" userId="f0621b94-67e7-4ec3-bb52-220d4489acba" providerId="ADAL" clId="{CCC8A3AC-3D2C-4B6D-AC1A-1DCD34C2329F}" dt="2018-09-24T16:02:55.346" v="111" actId="2696"/>
        <pc:sldMkLst>
          <pc:docMk/>
          <pc:sldMk cId="2714487546" sldId="354"/>
        </pc:sldMkLst>
      </pc:sldChg>
      <pc:sldChg chg="add del">
        <pc:chgData name="Nishant Thacker" userId="f0621b94-67e7-4ec3-bb52-220d4489acba" providerId="ADAL" clId="{CCC8A3AC-3D2C-4B6D-AC1A-1DCD34C2329F}" dt="2018-09-24T16:02:54.898" v="102" actId="2696"/>
        <pc:sldMkLst>
          <pc:docMk/>
          <pc:sldMk cId="2674407891" sldId="368"/>
        </pc:sldMkLst>
      </pc:sldChg>
      <pc:sldChg chg="add del">
        <pc:chgData name="Nishant Thacker" userId="f0621b94-67e7-4ec3-bb52-220d4489acba" providerId="ADAL" clId="{CCC8A3AC-3D2C-4B6D-AC1A-1DCD34C2329F}" dt="2018-09-24T16:02:56.037" v="124" actId="2696"/>
        <pc:sldMkLst>
          <pc:docMk/>
          <pc:sldMk cId="242324024" sldId="370"/>
        </pc:sldMkLst>
      </pc:sldChg>
      <pc:sldChg chg="add del">
        <pc:chgData name="Nishant Thacker" userId="f0621b94-67e7-4ec3-bb52-220d4489acba" providerId="ADAL" clId="{CCC8A3AC-3D2C-4B6D-AC1A-1DCD34C2329F}" dt="2018-09-24T15:23:19.806" v="84" actId="2696"/>
        <pc:sldMkLst>
          <pc:docMk/>
          <pc:sldMk cId="4086547489" sldId="378"/>
        </pc:sldMkLst>
      </pc:sldChg>
      <pc:sldChg chg="add del">
        <pc:chgData name="Nishant Thacker" userId="f0621b94-67e7-4ec3-bb52-220d4489acba" providerId="ADAL" clId="{CCC8A3AC-3D2C-4B6D-AC1A-1DCD34C2329F}" dt="2018-09-24T16:02:54.847" v="101" actId="2696"/>
        <pc:sldMkLst>
          <pc:docMk/>
          <pc:sldMk cId="3191597367" sldId="380"/>
        </pc:sldMkLst>
      </pc:sldChg>
      <pc:sldChg chg="add del">
        <pc:chgData name="Nishant Thacker" userId="f0621b94-67e7-4ec3-bb52-220d4489acba" providerId="ADAL" clId="{CCC8A3AC-3D2C-4B6D-AC1A-1DCD34C2329F}" dt="2018-09-24T16:02:56.085" v="125" actId="2696"/>
        <pc:sldMkLst>
          <pc:docMk/>
          <pc:sldMk cId="4159495829" sldId="383"/>
        </pc:sldMkLst>
      </pc:sldChg>
      <pc:sldChg chg="add del">
        <pc:chgData name="Nishant Thacker" userId="f0621b94-67e7-4ec3-bb52-220d4489acba" providerId="ADAL" clId="{CCC8A3AC-3D2C-4B6D-AC1A-1DCD34C2329F}" dt="2018-09-24T21:45:39.228" v="137" actId="2696"/>
        <pc:sldMkLst>
          <pc:docMk/>
          <pc:sldMk cId="761946730" sldId="384"/>
        </pc:sldMkLst>
      </pc:sldChg>
      <pc:sldChg chg="add del">
        <pc:chgData name="Nishant Thacker" userId="f0621b94-67e7-4ec3-bb52-220d4489acba" providerId="ADAL" clId="{CCC8A3AC-3D2C-4B6D-AC1A-1DCD34C2329F}" dt="2018-09-24T16:02:56.101" v="126" actId="2696"/>
        <pc:sldMkLst>
          <pc:docMk/>
          <pc:sldMk cId="2294400407" sldId="384"/>
        </pc:sldMkLst>
      </pc:sldChg>
      <pc:sldChg chg="add del">
        <pc:chgData name="Nishant Thacker" userId="f0621b94-67e7-4ec3-bb52-220d4489acba" providerId="ADAL" clId="{CCC8A3AC-3D2C-4B6D-AC1A-1DCD34C2329F}" dt="2018-09-24T15:23:19.806" v="84" actId="2696"/>
        <pc:sldMkLst>
          <pc:docMk/>
          <pc:sldMk cId="2943536112" sldId="386"/>
        </pc:sldMkLst>
      </pc:sldChg>
      <pc:sldChg chg="add del">
        <pc:chgData name="Nishant Thacker" userId="f0621b94-67e7-4ec3-bb52-220d4489acba" providerId="ADAL" clId="{CCC8A3AC-3D2C-4B6D-AC1A-1DCD34C2329F}" dt="2018-09-24T15:23:19.806" v="84" actId="2696"/>
        <pc:sldMkLst>
          <pc:docMk/>
          <pc:sldMk cId="3038947302" sldId="389"/>
        </pc:sldMkLst>
      </pc:sldChg>
      <pc:sldChg chg="add del">
        <pc:chgData name="Nishant Thacker" userId="f0621b94-67e7-4ec3-bb52-220d4489acba" providerId="ADAL" clId="{CCC8A3AC-3D2C-4B6D-AC1A-1DCD34C2329F}" dt="2018-09-24T16:02:54.806" v="100" actId="2696"/>
        <pc:sldMkLst>
          <pc:docMk/>
          <pc:sldMk cId="3580083743" sldId="396"/>
        </pc:sldMkLst>
      </pc:sldChg>
      <pc:sldChg chg="add del">
        <pc:chgData name="Nishant Thacker" userId="f0621b94-67e7-4ec3-bb52-220d4489acba" providerId="ADAL" clId="{CCC8A3AC-3D2C-4B6D-AC1A-1DCD34C2329F}" dt="2018-09-24T16:02:55.873" v="121" actId="2696"/>
        <pc:sldMkLst>
          <pc:docMk/>
          <pc:sldMk cId="3561997352" sldId="399"/>
        </pc:sldMkLst>
      </pc:sldChg>
      <pc:sldChg chg="add del">
        <pc:chgData name="Nishant Thacker" userId="f0621b94-67e7-4ec3-bb52-220d4489acba" providerId="ADAL" clId="{CCC8A3AC-3D2C-4B6D-AC1A-1DCD34C2329F}" dt="2018-09-24T16:02:54.778" v="99" actId="2696"/>
        <pc:sldMkLst>
          <pc:docMk/>
          <pc:sldMk cId="1698705980" sldId="400"/>
        </pc:sldMkLst>
      </pc:sldChg>
      <pc:sldChg chg="add del">
        <pc:chgData name="Nishant Thacker" userId="f0621b94-67e7-4ec3-bb52-220d4489acba" providerId="ADAL" clId="{CCC8A3AC-3D2C-4B6D-AC1A-1DCD34C2329F}" dt="2018-09-24T16:02:55.232" v="108" actId="2696"/>
        <pc:sldMkLst>
          <pc:docMk/>
          <pc:sldMk cId="2260162936" sldId="401"/>
        </pc:sldMkLst>
      </pc:sldChg>
      <pc:sldChg chg="add del">
        <pc:chgData name="Nishant Thacker" userId="f0621b94-67e7-4ec3-bb52-220d4489acba" providerId="ADAL" clId="{CCC8A3AC-3D2C-4B6D-AC1A-1DCD34C2329F}" dt="2018-09-24T16:02:55.537" v="115" actId="2696"/>
        <pc:sldMkLst>
          <pc:docMk/>
          <pc:sldMk cId="2049835099" sldId="402"/>
        </pc:sldMkLst>
      </pc:sldChg>
      <pc:sldChg chg="add del">
        <pc:chgData name="Nishant Thacker" userId="f0621b94-67e7-4ec3-bb52-220d4489acba" providerId="ADAL" clId="{CCC8A3AC-3D2C-4B6D-AC1A-1DCD34C2329F}" dt="2018-09-24T16:02:55.821" v="120" actId="2696"/>
        <pc:sldMkLst>
          <pc:docMk/>
          <pc:sldMk cId="2742051008" sldId="410"/>
        </pc:sldMkLst>
      </pc:sldChg>
      <pc:sldChg chg="add del">
        <pc:chgData name="Nishant Thacker" userId="f0621b94-67e7-4ec3-bb52-220d4489acba" providerId="ADAL" clId="{CCC8A3AC-3D2C-4B6D-AC1A-1DCD34C2329F}" dt="2018-09-24T16:02:55.441" v="113" actId="2696"/>
        <pc:sldMkLst>
          <pc:docMk/>
          <pc:sldMk cId="2468682291" sldId="413"/>
        </pc:sldMkLst>
      </pc:sldChg>
      <pc:sldChg chg="modSp add del">
        <pc:chgData name="Nishant Thacker" userId="f0621b94-67e7-4ec3-bb52-220d4489acba" providerId="ADAL" clId="{CCC8A3AC-3D2C-4B6D-AC1A-1DCD34C2329F}" dt="2018-09-24T16:02:55.393" v="112" actId="2696"/>
        <pc:sldMkLst>
          <pc:docMk/>
          <pc:sldMk cId="3273757170" sldId="414"/>
        </pc:sldMkLst>
        <pc:spChg chg="mod">
          <ac:chgData name="Nishant Thacker" userId="f0621b94-67e7-4ec3-bb52-220d4489acba" providerId="ADAL" clId="{CCC8A3AC-3D2C-4B6D-AC1A-1DCD34C2329F}" dt="2018-09-24T15:24:16.579" v="86" actId="20577"/>
          <ac:spMkLst>
            <pc:docMk/>
            <pc:sldMk cId="3273757170" sldId="414"/>
            <ac:spMk id="187" creationId="{A648BB25-0455-4F17-AFA3-145240B6D1B3}"/>
          </ac:spMkLst>
        </pc:spChg>
      </pc:sldChg>
      <pc:sldChg chg="add del">
        <pc:chgData name="Nishant Thacker" userId="f0621b94-67e7-4ec3-bb52-220d4489acba" providerId="ADAL" clId="{CCC8A3AC-3D2C-4B6D-AC1A-1DCD34C2329F}" dt="2018-09-24T16:02:55.299" v="110" actId="2696"/>
        <pc:sldMkLst>
          <pc:docMk/>
          <pc:sldMk cId="3059062070" sldId="416"/>
        </pc:sldMkLst>
      </pc:sldChg>
      <pc:sldChg chg="add del">
        <pc:chgData name="Nishant Thacker" userId="f0621b94-67e7-4ec3-bb52-220d4489acba" providerId="ADAL" clId="{CCC8A3AC-3D2C-4B6D-AC1A-1DCD34C2329F}" dt="2018-09-24T16:02:55.121" v="106" actId="2696"/>
        <pc:sldMkLst>
          <pc:docMk/>
          <pc:sldMk cId="3868404505" sldId="417"/>
        </pc:sldMkLst>
      </pc:sldChg>
      <pc:sldChg chg="add del">
        <pc:chgData name="Nishant Thacker" userId="f0621b94-67e7-4ec3-bb52-220d4489acba" providerId="ADAL" clId="{CCC8A3AC-3D2C-4B6D-AC1A-1DCD34C2329F}" dt="2018-09-24T16:02:55.263" v="109" actId="2696"/>
        <pc:sldMkLst>
          <pc:docMk/>
          <pc:sldMk cId="3632827598" sldId="418"/>
        </pc:sldMkLst>
      </pc:sldChg>
      <pc:sldChg chg="add del">
        <pc:chgData name="Nishant Thacker" userId="f0621b94-67e7-4ec3-bb52-220d4489acba" providerId="ADAL" clId="{CCC8A3AC-3D2C-4B6D-AC1A-1DCD34C2329F}" dt="2018-09-24T16:02:55.658" v="117" actId="2696"/>
        <pc:sldMkLst>
          <pc:docMk/>
          <pc:sldMk cId="3536557350" sldId="420"/>
        </pc:sldMkLst>
      </pc:sldChg>
      <pc:sldChg chg="add del">
        <pc:chgData name="Nishant Thacker" userId="f0621b94-67e7-4ec3-bb52-220d4489acba" providerId="ADAL" clId="{CCC8A3AC-3D2C-4B6D-AC1A-1DCD34C2329F}" dt="2018-09-24T16:02:55.701" v="118" actId="2696"/>
        <pc:sldMkLst>
          <pc:docMk/>
          <pc:sldMk cId="633649975" sldId="421"/>
        </pc:sldMkLst>
      </pc:sldChg>
      <pc:sldChg chg="add del">
        <pc:chgData name="Nishant Thacker" userId="f0621b94-67e7-4ec3-bb52-220d4489acba" providerId="ADAL" clId="{CCC8A3AC-3D2C-4B6D-AC1A-1DCD34C2329F}" dt="2018-09-24T16:02:55.201" v="107" actId="2696"/>
        <pc:sldMkLst>
          <pc:docMk/>
          <pc:sldMk cId="254565332" sldId="425"/>
        </pc:sldMkLst>
      </pc:sldChg>
      <pc:sldChg chg="modSp add del">
        <pc:chgData name="Nishant Thacker" userId="f0621b94-67e7-4ec3-bb52-220d4489acba" providerId="ADAL" clId="{CCC8A3AC-3D2C-4B6D-AC1A-1DCD34C2329F}" dt="2018-09-24T16:02:55.603" v="116" actId="2696"/>
        <pc:sldMkLst>
          <pc:docMk/>
          <pc:sldMk cId="1191386047" sldId="426"/>
        </pc:sldMkLst>
        <pc:cxnChg chg="mod">
          <ac:chgData name="Nishant Thacker" userId="f0621b94-67e7-4ec3-bb52-220d4489acba" providerId="ADAL" clId="{CCC8A3AC-3D2C-4B6D-AC1A-1DCD34C2329F}" dt="2018-09-24T15:25:08.501" v="92" actId="14100"/>
          <ac:cxnSpMkLst>
            <pc:docMk/>
            <pc:sldMk cId="1191386047" sldId="426"/>
            <ac:cxnSpMk id="271" creationId="{7D45F47A-3174-47C6-BB4D-D526B052BF79}"/>
          </ac:cxnSpMkLst>
        </pc:cxnChg>
        <pc:cxnChg chg="mod">
          <ac:chgData name="Nishant Thacker" userId="f0621b94-67e7-4ec3-bb52-220d4489acba" providerId="ADAL" clId="{CCC8A3AC-3D2C-4B6D-AC1A-1DCD34C2329F}" dt="2018-09-24T15:25:03.372" v="91" actId="14100"/>
          <ac:cxnSpMkLst>
            <pc:docMk/>
            <pc:sldMk cId="1191386047" sldId="426"/>
            <ac:cxnSpMk id="299" creationId="{725E4AAA-9927-464A-ACB7-299E74481189}"/>
          </ac:cxnSpMkLst>
        </pc:cxnChg>
      </pc:sldChg>
      <pc:sldChg chg="add del">
        <pc:chgData name="Nishant Thacker" userId="f0621b94-67e7-4ec3-bb52-220d4489acba" providerId="ADAL" clId="{CCC8A3AC-3D2C-4B6D-AC1A-1DCD34C2329F}" dt="2018-09-24T16:02:55.499" v="114" actId="2696"/>
        <pc:sldMkLst>
          <pc:docMk/>
          <pc:sldMk cId="2783785620" sldId="427"/>
        </pc:sldMkLst>
      </pc:sldChg>
      <pc:sldChg chg="add del">
        <pc:chgData name="Nishant Thacker" userId="f0621b94-67e7-4ec3-bb52-220d4489acba" providerId="ADAL" clId="{CCC8A3AC-3D2C-4B6D-AC1A-1DCD34C2329F}" dt="2018-09-24T16:02:55.759" v="119" actId="2696"/>
        <pc:sldMkLst>
          <pc:docMk/>
          <pc:sldMk cId="4249087322" sldId="428"/>
        </pc:sldMkLst>
      </pc:sldChg>
      <pc:sldChg chg="add del">
        <pc:chgData name="Nishant Thacker" userId="f0621b94-67e7-4ec3-bb52-220d4489acba" providerId="ADAL" clId="{CCC8A3AC-3D2C-4B6D-AC1A-1DCD34C2329F}" dt="2018-09-24T16:02:55.935" v="122" actId="2696"/>
        <pc:sldMkLst>
          <pc:docMk/>
          <pc:sldMk cId="4152911925" sldId="429"/>
        </pc:sldMkLst>
      </pc:sldChg>
      <pc:sldChg chg="add del">
        <pc:chgData name="Nishant Thacker" userId="f0621b94-67e7-4ec3-bb52-220d4489acba" providerId="ADAL" clId="{CCC8A3AC-3D2C-4B6D-AC1A-1DCD34C2329F}" dt="2018-09-24T16:02:55.991" v="123" actId="2696"/>
        <pc:sldMkLst>
          <pc:docMk/>
          <pc:sldMk cId="2314353256" sldId="430"/>
        </pc:sldMkLst>
      </pc:sldChg>
      <pc:sldChg chg="add">
        <pc:chgData name="Nishant Thacker" userId="f0621b94-67e7-4ec3-bb52-220d4489acba" providerId="ADAL" clId="{CCC8A3AC-3D2C-4B6D-AC1A-1DCD34C2329F}" dt="2018-09-24T16:03:03.227" v="129" actId="2696"/>
        <pc:sldMkLst>
          <pc:docMk/>
          <pc:sldMk cId="2132676200" sldId="793"/>
        </pc:sldMkLst>
      </pc:sldChg>
      <pc:sldChg chg="add del">
        <pc:chgData name="Nishant Thacker" userId="f0621b94-67e7-4ec3-bb52-220d4489acba" providerId="ADAL" clId="{CCC8A3AC-3D2C-4B6D-AC1A-1DCD34C2329F}" dt="2018-09-24T21:43:16.389" v="135" actId="2696"/>
        <pc:sldMkLst>
          <pc:docMk/>
          <pc:sldMk cId="3255887608" sldId="848"/>
        </pc:sldMkLst>
      </pc:sldChg>
      <pc:sldChg chg="add">
        <pc:chgData name="Nishant Thacker" userId="f0621b94-67e7-4ec3-bb52-220d4489acba" providerId="ADAL" clId="{CCC8A3AC-3D2C-4B6D-AC1A-1DCD34C2329F}" dt="2018-09-24T16:03:03.227" v="129" actId="2696"/>
        <pc:sldMkLst>
          <pc:docMk/>
          <pc:sldMk cId="4207301696" sldId="857"/>
        </pc:sldMkLst>
      </pc:sldChg>
      <pc:sldChg chg="add">
        <pc:chgData name="Nishant Thacker" userId="f0621b94-67e7-4ec3-bb52-220d4489acba" providerId="ADAL" clId="{CCC8A3AC-3D2C-4B6D-AC1A-1DCD34C2329F}" dt="2018-09-24T16:03:03.227" v="129" actId="2696"/>
        <pc:sldMkLst>
          <pc:docMk/>
          <pc:sldMk cId="4097933498" sldId="866"/>
        </pc:sldMkLst>
      </pc:sldChg>
      <pc:sldChg chg="add">
        <pc:chgData name="Nishant Thacker" userId="f0621b94-67e7-4ec3-bb52-220d4489acba" providerId="ADAL" clId="{CCC8A3AC-3D2C-4B6D-AC1A-1DCD34C2329F}" dt="2018-09-24T16:03:03.227" v="129" actId="2696"/>
        <pc:sldMkLst>
          <pc:docMk/>
          <pc:sldMk cId="2938171328" sldId="1807"/>
        </pc:sldMkLst>
      </pc:sldChg>
      <pc:sldChg chg="del">
        <pc:chgData name="Nishant Thacker" userId="f0621b94-67e7-4ec3-bb52-220d4489acba" providerId="ADAL" clId="{CCC8A3AC-3D2C-4B6D-AC1A-1DCD34C2329F}" dt="2018-09-24T21:43:09.233" v="131" actId="2696"/>
        <pc:sldMkLst>
          <pc:docMk/>
          <pc:sldMk cId="643498848" sldId="1808"/>
        </pc:sldMkLst>
      </pc:sldChg>
      <pc:sldChg chg="del">
        <pc:chgData name="Nishant Thacker" userId="f0621b94-67e7-4ec3-bb52-220d4489acba" providerId="ADAL" clId="{CCC8A3AC-3D2C-4B6D-AC1A-1DCD34C2329F}" dt="2018-09-24T21:43:09.338" v="133" actId="2696"/>
        <pc:sldMkLst>
          <pc:docMk/>
          <pc:sldMk cId="1350054372" sldId="1809"/>
        </pc:sldMkLst>
      </pc:sldChg>
      <pc:sldChg chg="modSp">
        <pc:chgData name="Nishant Thacker" userId="f0621b94-67e7-4ec3-bb52-220d4489acba" providerId="ADAL" clId="{CCC8A3AC-3D2C-4B6D-AC1A-1DCD34C2329F}" dt="2018-09-24T15:12:30.291" v="77" actId="20577"/>
        <pc:sldMkLst>
          <pc:docMk/>
          <pc:sldMk cId="1869999325" sldId="1861"/>
        </pc:sldMkLst>
        <pc:spChg chg="mod">
          <ac:chgData name="Nishant Thacker" userId="f0621b94-67e7-4ec3-bb52-220d4489acba" providerId="ADAL" clId="{CCC8A3AC-3D2C-4B6D-AC1A-1DCD34C2329F}" dt="2018-09-24T15:12:30.291" v="77" actId="20577"/>
          <ac:spMkLst>
            <pc:docMk/>
            <pc:sldMk cId="1869999325" sldId="1861"/>
            <ac:spMk id="5" creationId="{C2A8FA8E-80DC-468B-AB33-77C815EA5E15}"/>
          </ac:spMkLst>
        </pc:spChg>
        <pc:spChg chg="mod">
          <ac:chgData name="Nishant Thacker" userId="f0621b94-67e7-4ec3-bb52-220d4489acba" providerId="ADAL" clId="{CCC8A3AC-3D2C-4B6D-AC1A-1DCD34C2329F}" dt="2018-09-24T15:11:44.442" v="7" actId="14100"/>
          <ac:spMkLst>
            <pc:docMk/>
            <pc:sldMk cId="1869999325" sldId="1861"/>
            <ac:spMk id="6" creationId="{ACBB8B40-F3D1-4331-B430-E127860A693D}"/>
          </ac:spMkLst>
        </pc:spChg>
        <pc:spChg chg="mod">
          <ac:chgData name="Nishant Thacker" userId="f0621b94-67e7-4ec3-bb52-220d4489acba" providerId="ADAL" clId="{CCC8A3AC-3D2C-4B6D-AC1A-1DCD34C2329F}" dt="2018-09-24T15:12:17.519" v="70" actId="20577"/>
          <ac:spMkLst>
            <pc:docMk/>
            <pc:sldMk cId="1869999325" sldId="1861"/>
            <ac:spMk id="7" creationId="{5B233F29-D5A5-4DF5-AA87-020831D2ED66}"/>
          </ac:spMkLst>
        </pc:spChg>
      </pc:sldChg>
      <pc:sldChg chg="del">
        <pc:chgData name="Nishant Thacker" userId="f0621b94-67e7-4ec3-bb52-220d4489acba" providerId="ADAL" clId="{CCC8A3AC-3D2C-4B6D-AC1A-1DCD34C2329F}" dt="2018-09-24T21:43:09.322" v="132" actId="2696"/>
        <pc:sldMkLst>
          <pc:docMk/>
          <pc:sldMk cId="1818567789" sldId="1876"/>
        </pc:sldMkLst>
      </pc:sldChg>
      <pc:sldChg chg="del">
        <pc:chgData name="Nishant Thacker" userId="f0621b94-67e7-4ec3-bb52-220d4489acba" providerId="ADAL" clId="{CCC8A3AC-3D2C-4B6D-AC1A-1DCD34C2329F}" dt="2018-09-24T21:43:09.177" v="130" actId="2696"/>
        <pc:sldMkLst>
          <pc:docMk/>
          <pc:sldMk cId="2079734581" sldId="1877"/>
        </pc:sldMkLst>
      </pc:sldChg>
      <pc:sldChg chg="add">
        <pc:chgData name="Nishant Thacker" userId="f0621b94-67e7-4ec3-bb52-220d4489acba" providerId="ADAL" clId="{CCC8A3AC-3D2C-4B6D-AC1A-1DCD34C2329F}" dt="2018-09-24T16:03:03.227" v="129" actId="2696"/>
        <pc:sldMkLst>
          <pc:docMk/>
          <pc:sldMk cId="1771102292" sldId="1879"/>
        </pc:sldMkLst>
      </pc:sldChg>
      <pc:sldChg chg="add">
        <pc:chgData name="Nishant Thacker" userId="f0621b94-67e7-4ec3-bb52-220d4489acba" providerId="ADAL" clId="{CCC8A3AC-3D2C-4B6D-AC1A-1DCD34C2329F}" dt="2018-09-24T16:03:03.227" v="129" actId="2696"/>
        <pc:sldMkLst>
          <pc:docMk/>
          <pc:sldMk cId="2891220501" sldId="1880"/>
        </pc:sldMkLst>
      </pc:sldChg>
      <pc:sldMasterChg chg="delSldLayout">
        <pc:chgData name="Nishant Thacker" userId="f0621b94-67e7-4ec3-bb52-220d4489acba" providerId="ADAL" clId="{CCC8A3AC-3D2C-4B6D-AC1A-1DCD34C2329F}" dt="2018-09-24T21:43:09.340" v="134" actId="2696"/>
        <pc:sldMasterMkLst>
          <pc:docMk/>
          <pc:sldMasterMk cId="4137626204" sldId="2147484671"/>
        </pc:sldMasterMkLst>
        <pc:sldLayoutChg chg="del">
          <pc:chgData name="Nishant Thacker" userId="f0621b94-67e7-4ec3-bb52-220d4489acba" providerId="ADAL" clId="{CCC8A3AC-3D2C-4B6D-AC1A-1DCD34C2329F}" dt="2018-09-24T21:43:09.340" v="134" actId="2696"/>
          <pc:sldLayoutMkLst>
            <pc:docMk/>
            <pc:sldMasterMk cId="4137626204" sldId="2147484671"/>
            <pc:sldLayoutMk cId="304111405" sldId="2147484729"/>
          </pc:sldLayoutMkLst>
        </pc:sldLayoutChg>
      </pc:sldMasterChg>
      <pc:sldMasterChg chg="delSldLayout">
        <pc:chgData name="Nishant Thacker" userId="f0621b94-67e7-4ec3-bb52-220d4489acba" providerId="ADAL" clId="{CCC8A3AC-3D2C-4B6D-AC1A-1DCD34C2329F}" dt="2018-09-24T21:43:16.581" v="136" actId="2696"/>
        <pc:sldMasterMkLst>
          <pc:docMk/>
          <pc:sldMasterMk cId="25710623" sldId="2147484731"/>
        </pc:sldMasterMkLst>
        <pc:sldLayoutChg chg="del">
          <pc:chgData name="Nishant Thacker" userId="f0621b94-67e7-4ec3-bb52-220d4489acba" providerId="ADAL" clId="{CCC8A3AC-3D2C-4B6D-AC1A-1DCD34C2329F}" dt="2018-09-24T21:43:16.581" v="136" actId="2696"/>
          <pc:sldLayoutMkLst>
            <pc:docMk/>
            <pc:sldMasterMk cId="25710623" sldId="2147484731"/>
            <pc:sldLayoutMk cId="1410716202" sldId="2147484745"/>
          </pc:sldLayoutMkLst>
        </pc:sldLayoutChg>
        <pc:sldLayoutChg chg="del">
          <pc:chgData name="Nishant Thacker" userId="f0621b94-67e7-4ec3-bb52-220d4489acba" providerId="ADAL" clId="{CCC8A3AC-3D2C-4B6D-AC1A-1DCD34C2329F}" dt="2018-09-24T16:02:58.260" v="128" actId="2696"/>
          <pc:sldLayoutMkLst>
            <pc:docMk/>
            <pc:sldMasterMk cId="25710623" sldId="2147484731"/>
            <pc:sldLayoutMk cId="2557605015" sldId="2147484745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10/15/2018 6:14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hdphoto2.wdp>
</file>

<file path=ppt/media/image10.png>
</file>

<file path=ppt/media/image11.png>
</file>

<file path=ppt/media/image15.png>
</file>

<file path=ppt/media/image16.jpeg>
</file>

<file path=ppt/media/image17.png>
</file>

<file path=ppt/media/image18.jpe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rketingcharts.com/online/consumers-dont-just-ignore-irrelevant-messaging-39254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165152"/>
      </p:ext>
    </p:extLst>
  </p:cSld>
  <p:clrMapOvr>
    <a:masterClrMapping/>
  </p:clrMapOvr>
</p:notes>
</file>

<file path=ppt/notesSlides/notesSlide10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84ABEE-72D2-4711-B507-13A06E4388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4300624"/>
      </p:ext>
    </p:extLst>
  </p:cSld>
  <p:clrMapOvr>
    <a:masterClrMapping/>
  </p:clrMapOvr>
</p:notes>
</file>

<file path=ppt/notesSlides/notesSlide11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84ABEE-72D2-4711-B507-13A06E4388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8157123"/>
      </p:ext>
    </p:extLst>
  </p:cSld>
  <p:clrMapOvr>
    <a:masterClrMapping/>
  </p:clrMapOvr>
</p:notes>
</file>

<file path=ppt/notesSlides/notesSlide12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977016"/>
      </p:ext>
    </p:extLst>
  </p:cSld>
  <p:clrMapOvr>
    <a:masterClrMapping/>
  </p:clrMapOvr>
</p:notes>
</file>

<file path=ppt/notesSlides/notesSlide13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188930"/>
      </p:ext>
    </p:extLst>
  </p:cSld>
  <p:clrMapOvr>
    <a:masterClrMapping/>
  </p:clrMapOvr>
</p:notes>
</file>

<file path=ppt/notesSlides/notesSlide14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2D0AF0B6-AF0D-4EDB-B60E-27694EB68262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2331"/>
      </p:ext>
    </p:extLst>
  </p:cSld>
  <p:clrMapOvr>
    <a:masterClrMapping/>
  </p:clrMapOvr>
</p:notes>
</file>

<file path=ppt/notesSlides/notesSlide15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1D9BFF88-B9B5-4B68-BAE1-09ACB5D03C54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12" name="Header Placeholder 11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644442510"/>
      </p:ext>
    </p:extLst>
  </p:cSld>
  <p:clrMapOvr>
    <a:masterClrMapping/>
  </p:clrMapOvr>
</p:notes>
</file>

<file path=ppt/notesSlides/notesSlide16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06C18626-F474-479E-937A-543AA55347B1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971855"/>
      </p:ext>
    </p:extLst>
  </p:cSld>
  <p:clrMapOvr>
    <a:masterClrMapping/>
  </p:clrMapOvr>
</p:notes>
</file>

<file path=ppt/notesSlides/notesSlide17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5CD2277-7C1A-43CA-8676-87B24AD584BD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366554"/>
      </p:ext>
    </p:extLst>
  </p:cSld>
  <p:clrMapOvr>
    <a:masterClrMapping/>
  </p:clrMapOvr>
</p:notes>
</file>

<file path=ppt/notesSlides/notesSlide18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68467"/>
      </p:ext>
    </p:extLst>
  </p:cSld>
  <p:clrMapOvr>
    <a:masterClrMapping/>
  </p:clrMapOvr>
</p:notes>
</file>

<file path=ppt/notesSlides/notesSlide19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54A7B7B7-C694-4FC8-B0BD-20DAA0A272F9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00578"/>
      </p:ext>
    </p:extLst>
  </p:cSld>
  <p:clrMapOvr>
    <a:masterClrMapping/>
  </p:clrMapOvr>
</p:notes>
</file>

<file path=ppt/notesSlides/notesSlide2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008544"/>
      </p:ext>
    </p:extLst>
  </p:cSld>
  <p:clrMapOvr>
    <a:masterClrMapping/>
  </p:clrMapOvr>
</p:notes>
</file>

<file path=ppt/notesSlides/notesSlide20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1FF42D5-4657-4D58-A751-082C26315A19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233680"/>
      </p:ext>
    </p:extLst>
  </p:cSld>
  <p:clrMapOvr>
    <a:masterClrMapping/>
  </p:clrMapOvr>
</p:notes>
</file>

<file path=ppt/notesSlides/notesSlide21.xml><?xml version="1.0" encoding="utf-8"?>
<p:notes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53CB5B1-3D40-4389-814A-A3E0AEC8E2FF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A3098-74CE-4AF5-9C5C-C2A7A2AE65A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>
            <a:extLst>
              <a:ext uri="{FF2B5EF4-FFF2-40B4-BE49-F238E27FC236}">
                <a16:creationId xmlns:a16="http://schemas.microsoft.com/office/drawing/2014/main" id="{E0F78483-C1B0-470C-ACDF-3FFAE031C6ED}"/>
              </a:ext>
            </a:extLst>
          </p:cNvPr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044386"/>
      </p:ext>
    </p:extLst>
  </p:cSld>
  <p:clrMapOvr>
    <a:masterClrMapping/>
  </p:clrMapOvr>
</p:notes>
</file>

<file path=ppt/notesSlides/notesSlide22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B16574EE-8191-4BCC-ABE6-D00A4F4D7690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085683"/>
      </p:ext>
    </p:extLst>
  </p:cSld>
  <p:clrMapOvr>
    <a:masterClrMapping/>
  </p:clrMapOvr>
</p:notes>
</file>

<file path=ppt/notesSlides/notesSlide23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801BB6DB-292D-4F55-8FEB-A2186E983E2E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843796"/>
      </p:ext>
    </p:extLst>
  </p:cSld>
  <p:clrMapOvr>
    <a:masterClrMapping/>
  </p:clrMapOvr>
</p:notes>
</file>

<file path=ppt/notesSlides/notesSlide24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2F19A73-88F5-4B80-A929-CF8E66EE5449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816492"/>
      </p:ext>
    </p:extLst>
  </p:cSld>
  <p:clrMapOvr>
    <a:masterClrMapping/>
  </p:clrMapOvr>
</p:notes>
</file>

<file path=ppt/notesSlides/notesSlide25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D44C3489-8257-4E60-994D-6A5CEE67ED71}" type="datetime8">
              <a:rPr lang="en-US" smtClean="0"/>
              <a:t>10/15/2018 6:14 PM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005590"/>
      </p:ext>
    </p:extLst>
  </p:cSld>
  <p:clrMapOvr>
    <a:masterClrMapping/>
  </p:clrMapOvr>
</p:notes>
</file>

<file path=ppt/notesSlides/notesSlide27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ECFDC7D-F4BE-4668-920D-08874925A5D7}" type="datetime8">
              <a:rPr lang="en-US" smtClean="0">
                <a:solidFill>
                  <a:prstClr val="black"/>
                </a:solidFill>
              </a:rPr>
              <a:t>10/15/2018 6:14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4199429241"/>
      </p:ext>
    </p:extLst>
  </p:cSld>
  <p:clrMapOvr>
    <a:masterClrMapping/>
  </p:clrMapOvr>
</p:notes>
</file>

<file path=ppt/notesSlides/notesSlide3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10/15/2018 6:14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4142449"/>
      </p:ext>
    </p:extLst>
  </p:cSld>
  <p:clrMapOvr>
    <a:masterClrMapping/>
  </p:clrMapOvr>
</p:notes>
</file>

<file path=ppt/notesSlides/notesSlide4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BE9F9-2EC4-480D-B30B-8AE53BDE066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8237864"/>
      </p:ext>
    </p:extLst>
  </p:cSld>
  <p:clrMapOvr>
    <a:masterClrMapping/>
  </p:clrMapOvr>
</p:notes>
</file>

<file path=ppt/notesSlides/notesSlide5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10/15/2018 6:14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2873456"/>
      </p:ext>
    </p:extLst>
  </p:cSld>
  <p:clrMapOvr>
    <a:masterClrMapping/>
  </p:clrMapOvr>
</p:notes>
</file>

<file path=ppt/notesSlides/notesSlide6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84ABEE-72D2-4711-B507-13A06E4388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5274389"/>
      </p:ext>
    </p:extLst>
  </p:cSld>
  <p:clrMapOvr>
    <a:masterClrMapping/>
  </p:clrMapOvr>
</p:notes>
</file>

<file path=ppt/notesSlides/notesSlide7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6574EE-8191-4BCC-ABE6-D00A4F4D769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10/15/2018 6:14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2281393"/>
      </p:ext>
    </p:extLst>
  </p:cSld>
  <p:clrMapOvr>
    <a:masterClrMapping/>
  </p:clrMapOvr>
</p:notes>
</file>

<file path=ppt/notesSlides/notesSlide8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84ABEE-72D2-4711-B507-13A06E4388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8917294"/>
      </p:ext>
    </p:extLst>
  </p:cSld>
  <p:clrMapOvr>
    <a:masterClrMapping/>
  </p:clrMapOvr>
</p:notes>
</file>

<file path=ppt/notesSlides/notesSlide9.xml><?xml version="1.0" encoding="utf-8"?>
<p:notes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84ABEE-72D2-4711-B507-13A06E4388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9696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0C272-8E66-429C-A9F7-1C4E612DB65F}"/>
              </a:ext>
            </a:extLst>
          </p:cNvPr>
          <p:cNvCxnSpPr>
            <a:cxnSpLocks/>
          </p:cNvCxnSpPr>
          <p:nvPr userDrawn="1"/>
        </p:nvCxnSpPr>
        <p:spPr>
          <a:xfrm>
            <a:off x="11895763" y="1817370"/>
            <a:ext cx="0" cy="710565"/>
          </a:xfrm>
          <a:prstGeom prst="line">
            <a:avLst/>
          </a:prstGeom>
          <a:ln>
            <a:solidFill>
              <a:srgbClr val="D83B0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MS logo gray - EMF" descr="Microsoft logo, gray text version">
            <a:extLst>
              <a:ext uri="{FF2B5EF4-FFF2-40B4-BE49-F238E27FC236}">
                <a16:creationId xmlns:a16="http://schemas.microsoft.com/office/drawing/2014/main" id="{8804C2B3-3878-4889-940D-3F3386B945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6080"/>
            <a:ext cx="1366440" cy="29260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B2E4F62-54DC-4435-AA29-18599C177284}"/>
              </a:ext>
            </a:extLst>
          </p:cNvPr>
          <p:cNvSpPr/>
          <p:nvPr userDrawn="1"/>
        </p:nvSpPr>
        <p:spPr bwMode="gray">
          <a:xfrm>
            <a:off x="293044" y="1170431"/>
            <a:ext cx="11604624" cy="5393881"/>
          </a:xfrm>
          <a:prstGeom prst="rect">
            <a:avLst/>
          </a:prstGeom>
          <a:solidFill>
            <a:srgbClr val="D83B0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899085C-4B16-41A5-A2CB-5D4798A0322E}"/>
              </a:ext>
            </a:extLst>
          </p:cNvPr>
          <p:cNvSpPr/>
          <p:nvPr userDrawn="1"/>
        </p:nvSpPr>
        <p:spPr bwMode="white">
          <a:xfrm>
            <a:off x="5791479" y="3074916"/>
            <a:ext cx="2321486" cy="14055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Connect.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Explore.</a:t>
            </a:r>
          </a:p>
        </p:txBody>
      </p:sp>
      <p:pic>
        <p:nvPicPr>
          <p:cNvPr id="55" name="Graphic 54">
            <a:extLst>
              <a:ext uri="{FF2B5EF4-FFF2-40B4-BE49-F238E27FC236}">
                <a16:creationId xmlns:a16="http://schemas.microsoft.com/office/drawing/2014/main" id="{CF5E403F-D2DC-4030-8392-9E3E0A38A1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 bwMode="white">
          <a:xfrm>
            <a:off x="1174192" y="3183752"/>
            <a:ext cx="2712307" cy="1367241"/>
          </a:xfrm>
          <a:prstGeom prst="rect">
            <a:avLst/>
          </a:prstGeom>
          <a:effectLst/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86210CF-A0F8-409C-A4D3-027E8C0B2F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r="6311"/>
          <a:stretch/>
        </p:blipFill>
        <p:spPr>
          <a:xfrm>
            <a:off x="8717519" y="1816159"/>
            <a:ext cx="3474481" cy="414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468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9E07265-7E47-481D-9C2B-6C8BF221FAA5}"/>
              </a:ext>
            </a:extLst>
          </p:cNvPr>
          <p:cNvGrpSpPr/>
          <p:nvPr userDrawn="1"/>
        </p:nvGrpSpPr>
        <p:grpSpPr>
          <a:xfrm>
            <a:off x="6194603" y="-1"/>
            <a:ext cx="5997398" cy="6858001"/>
            <a:chOff x="6194603" y="-1"/>
            <a:chExt cx="5997398" cy="6858001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5AE405F-E300-4B3D-9110-B06B7584150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73" b="6474"/>
            <a:stretch/>
          </p:blipFill>
          <p:spPr>
            <a:xfrm>
              <a:off x="8502819" y="1461694"/>
              <a:ext cx="3689182" cy="5396306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8D0436A-7978-419B-9760-5EFC6747DD7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821"/>
            <a:stretch/>
          </p:blipFill>
          <p:spPr>
            <a:xfrm>
              <a:off x="7548652" y="-1"/>
              <a:ext cx="1182753" cy="1076699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77C68831-B0BD-42C1-AB2F-BEAC8CFD1FD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214"/>
            <a:stretch/>
          </p:blipFill>
          <p:spPr>
            <a:xfrm>
              <a:off x="6194603" y="5896894"/>
              <a:ext cx="1182753" cy="961106"/>
            </a:xfrm>
            <a:prstGeom prst="rect">
              <a:avLst/>
            </a:prstGeom>
          </p:spPr>
        </p:pic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F5D6DE-2629-4577-9B98-7A1666013D0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16500" y="292100"/>
            <a:ext cx="6881813" cy="6272213"/>
          </a:xfrm>
          <a:blipFill>
            <a:blip r:embed="rId4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1" y="2579648"/>
            <a:ext cx="3768898" cy="553998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Enter title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1" y="3535541"/>
            <a:ext cx="3769300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109600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2B071B18-AE3E-4C1A-8C40-38A79DBA86AA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A874D211-CD8A-4B0E-B9C0-C2FF7D72BEE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71513C0-489E-4E2E-9C12-D1DC6B98AB2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84DC410-B12F-4706-B9C8-EBBBA766DAC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3769475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body text</a:t>
            </a:r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D9BE8EAA-F7ED-46CD-A31F-E4299C08F5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16500" y="292100"/>
            <a:ext cx="6881813" cy="6272213"/>
          </a:xfrm>
          <a:blipFill>
            <a:blip r:embed="rId4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20774799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765DB89-7B31-44F9-9B76-2E06E7805A5E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58E8D605-B082-4C02-839C-9C18EA6541D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E9382F8-B3AE-4F98-8782-19AA597713F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3D3278C9-22EA-4588-8125-8F64C455E53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40080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4008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00784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9ECE3688-F7FF-4D8A-BE15-6CEE4046B621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DA126B3-3793-49DF-951A-6BEC5934FFC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7DE8673A-798E-4BFA-88EE-4BCCF0BF21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05970F2A-65AD-4C60-92A1-97326C8B61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396377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A8E8A28C-CBDE-4C67-825F-C47808C9BDD6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6ED7E4A-DB81-4ED7-82E1-34B79F3FF4A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1E4BCF2-710C-4869-A4C5-C1345D5F2E6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B7B7A20-BA31-44FA-9F1C-298649B34CF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51141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17921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4756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gray - EMF" descr="Microsoft logo, gray text version">
            <a:extLst>
              <a:ext uri="{FF2B5EF4-FFF2-40B4-BE49-F238E27FC236}">
                <a16:creationId xmlns:a16="http://schemas.microsoft.com/office/drawing/2014/main" id="{C2F26819-B90F-4C18-ACFE-2E5E212772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244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6765863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 dirty="0"/>
            </a:p>
          </p:txBody>
        </p:sp>
      </p:grpSp>
    </p:spTree>
    <p:extLst>
      <p:ext uri="{BB962C8B-B14F-4D97-AF65-F5344CB8AC3E}">
        <p14:creationId xmlns:p14="http://schemas.microsoft.com/office/powerpoint/2010/main" val="2035616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36EA2AC-FEA2-4901-8495-272A5FA7FC20}"/>
              </a:ext>
            </a:extLst>
          </p:cNvPr>
          <p:cNvGrpSpPr/>
          <p:nvPr userDrawn="1"/>
        </p:nvGrpSpPr>
        <p:grpSpPr>
          <a:xfrm>
            <a:off x="6194603" y="-1"/>
            <a:ext cx="5997398" cy="6858001"/>
            <a:chOff x="6194603" y="-1"/>
            <a:chExt cx="5997398" cy="6858001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096FE2B-3270-4E2C-AD0E-3AB4FD1B86F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73" b="6474"/>
            <a:stretch/>
          </p:blipFill>
          <p:spPr>
            <a:xfrm>
              <a:off x="8502819" y="1461694"/>
              <a:ext cx="3689182" cy="5396306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4A5D7CE-1FED-4CEA-810D-4198E992429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821"/>
            <a:stretch/>
          </p:blipFill>
          <p:spPr>
            <a:xfrm>
              <a:off x="7548652" y="-1"/>
              <a:ext cx="1182753" cy="1076699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9BF408BE-3FB0-4FA0-B683-0E647B7E04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214"/>
            <a:stretch/>
          </p:blipFill>
          <p:spPr>
            <a:xfrm>
              <a:off x="6194603" y="5896894"/>
              <a:ext cx="1182753" cy="961106"/>
            </a:xfrm>
            <a:prstGeom prst="rect">
              <a:avLst/>
            </a:prstGeom>
          </p:spPr>
        </p:pic>
      </p:grpSp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2979539"/>
            <a:ext cx="5943600" cy="553998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1" y="3962400"/>
            <a:ext cx="59436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9F4249-981E-4054-9F37-C6C7DFAB38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17757" y="585788"/>
            <a:ext cx="2691631" cy="276999"/>
          </a:xfrm>
          <a:solidFill>
            <a:srgbClr val="E6E6E6">
              <a:alpha val="75000"/>
            </a:srgbClr>
          </a:solidFill>
        </p:spPr>
        <p:txBody>
          <a:bodyPr/>
          <a:lstStyle>
            <a:lvl1pPr marL="0" marR="0" indent="0" algn="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kern="1200" spc="0" baseline="0" dirty="0">
                <a:gradFill>
                  <a:gsLst>
                    <a:gs pos="23466">
                      <a:schemeClr val="bg2">
                        <a:lumMod val="50000"/>
                      </a:schemeClr>
                    </a:gs>
                    <a:gs pos="56000">
                      <a:schemeClr val="bg2">
                        <a:lumMod val="50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Session code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7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84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474664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3958523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659257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3662540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7421289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8570667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9162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/>
            </a:lvl1pPr>
            <a:lvl2pPr>
              <a:buClr>
                <a:schemeClr val="tx2"/>
              </a:buClr>
              <a:defRPr/>
            </a:lvl2pPr>
            <a:lvl3pPr>
              <a:buClr>
                <a:schemeClr val="tx2"/>
              </a:buClr>
              <a:defRPr/>
            </a:lvl3pPr>
            <a:lvl4pPr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2907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15218AB-A1E8-4C01-B6F4-9A7119F455C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594934" y="0"/>
            <a:ext cx="3597066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BACEB-D884-413C-90B1-DD50769E2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7999549" cy="89966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0C710CD-716E-4AC7-91A2-D6E5712F86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0" y="1981824"/>
            <a:ext cx="7150463" cy="430141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None/>
              <a:defRPr sz="2000" b="0">
                <a:solidFill>
                  <a:schemeClr val="tx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  <a:defRPr sz="160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A6D5848-F51B-41DD-B7DF-7C0D145D20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849031" y="5250564"/>
            <a:ext cx="3067664" cy="984885"/>
          </a:xfrm>
        </p:spPr>
        <p:txBody>
          <a:bodyPr anchor="b"/>
          <a:lstStyle>
            <a:lvl1pPr marL="0" indent="0">
              <a:lnSpc>
                <a:spcPct val="100000"/>
              </a:lnSpc>
              <a:spcAft>
                <a:spcPts val="2400"/>
              </a:spcAft>
              <a:buNone/>
              <a:defRPr sz="18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2pPr>
            <a:lvl3pPr marL="560241" indent="0">
              <a:buNone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702663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llenges/Soluti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03053E0-8D0F-4D36-B511-2037FA5D0901}"/>
              </a:ext>
            </a:extLst>
          </p:cNvPr>
          <p:cNvSpPr/>
          <p:nvPr userDrawn="1"/>
        </p:nvSpPr>
        <p:spPr bwMode="auto">
          <a:xfrm>
            <a:off x="8534400" y="0"/>
            <a:ext cx="3657600" cy="6858000"/>
          </a:xfrm>
          <a:prstGeom prst="rect">
            <a:avLst/>
          </a:prstGeom>
          <a:solidFill>
            <a:schemeClr val="tx2"/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14F6E7-B388-431D-9E2E-5AF705418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289511"/>
            <a:ext cx="8023860" cy="1069988"/>
          </a:xfrm>
        </p:spPr>
        <p:txBody>
          <a:bodyPr/>
          <a:lstStyle>
            <a:lvl1pPr>
              <a:defRPr sz="3600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873268-4E53-4252-B3FF-7A2B022B484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919753" y="600165"/>
            <a:ext cx="3179718" cy="904863"/>
          </a:xfrm>
        </p:spPr>
        <p:txBody>
          <a:bodyPr/>
          <a:lstStyle>
            <a:lvl1pPr marL="0" indent="0">
              <a:buNone/>
              <a:defRPr sz="2600">
                <a:solidFill>
                  <a:schemeClr val="bg1"/>
                </a:solidFill>
              </a:defRPr>
            </a:lvl1pPr>
            <a:lvl2pPr marL="336145" indent="0">
              <a:buNone/>
              <a:defRPr sz="1400">
                <a:solidFill>
                  <a:schemeClr val="bg1"/>
                </a:solidFill>
              </a:defRPr>
            </a:lvl2pPr>
            <a:lvl3pPr marL="560241" indent="0">
              <a:buNone/>
              <a:defRPr sz="1200">
                <a:solidFill>
                  <a:schemeClr val="bg1"/>
                </a:solidFill>
              </a:defRPr>
            </a:lvl3pPr>
            <a:lvl4pPr marL="784338" indent="0">
              <a:buNone/>
              <a:defRPr sz="1100">
                <a:solidFill>
                  <a:schemeClr val="bg1"/>
                </a:solidFill>
              </a:defRPr>
            </a:lvl4pPr>
            <a:lvl5pPr marL="1008434" indent="0"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Challenges/Solutions</a:t>
            </a:r>
          </a:p>
        </p:txBody>
      </p:sp>
    </p:spTree>
    <p:extLst>
      <p:ext uri="{BB962C8B-B14F-4D97-AF65-F5344CB8AC3E}">
        <p14:creationId xmlns:p14="http://schemas.microsoft.com/office/powerpoint/2010/main" val="3684757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75939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CF24BD5A-AC97-4B4F-821B-3B86CAD6747E}"/>
              </a:ext>
            </a:extLst>
          </p:cNvPr>
          <p:cNvSpPr txBox="1">
            <a:spLocks/>
          </p:cNvSpPr>
          <p:nvPr userDrawn="1"/>
        </p:nvSpPr>
        <p:spPr>
          <a:xfrm>
            <a:off x="0" y="0"/>
            <a:ext cx="5045601" cy="6858000"/>
          </a:xfrm>
          <a:prstGeom prst="rect">
            <a:avLst/>
          </a:prstGeom>
          <a:solidFill>
            <a:srgbClr val="0078D7"/>
          </a:solidFill>
        </p:spPr>
        <p:txBody>
          <a:bodyPr vert="horz" wrap="square" lIns="91427" tIns="45713" rIns="91427" bIns="45713" rtlCol="0" anchor="ctr">
            <a:norm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 defTabSz="914367">
              <a:lnSpc>
                <a:spcPct val="70000"/>
              </a:lnSpc>
            </a:pPr>
            <a:endParaRPr lang="en-US" sz="3529" b="1" spc="0" dirty="0">
              <a:solidFill>
                <a:srgbClr val="00BCF2"/>
              </a:solidFill>
              <a:latin typeface="Segoe UI Semiligh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057A23C-2063-44E9-A6AA-A76F5F4D0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502939"/>
            <a:ext cx="4620261" cy="899665"/>
          </a:xfrm>
        </p:spPr>
        <p:txBody>
          <a:bodyPr/>
          <a:lstStyle>
            <a:lvl1pPr>
              <a:defRPr sz="3600" spc="0" baseline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9E0ED-664F-4868-976E-6CC013CBDD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80882" y="2076640"/>
            <a:ext cx="6037343" cy="2154436"/>
          </a:xfrm>
          <a:noFill/>
        </p:spPr>
        <p:txBody>
          <a:bodyPr wrap="square" lIns="182880" tIns="146304" rIns="182880" bIns="146304" rtlCol="0" anchor="ctr">
            <a:spAutoFit/>
          </a:bodyPr>
          <a:lstStyle>
            <a:lvl1pPr>
              <a:defRPr kumimoji="0" lang="en-US" sz="2400" b="0" i="0" u="none" strike="noStrike" cap="none" normalizeH="0" smtClean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</a:defRPr>
            </a:lvl2pPr>
            <a:lvl3pPr>
              <a:defRPr lang="en-US" sz="1800" smtClean="0">
                <a:solidFill>
                  <a:schemeClr val="tx1"/>
                </a:solidFill>
              </a:defRPr>
            </a:lvl3pPr>
            <a:lvl4pPr>
              <a:defRPr lang="en-US" sz="1800" smtClean="0">
                <a:solidFill>
                  <a:schemeClr val="tx1"/>
                </a:solidFill>
              </a:defRPr>
            </a:lvl4pPr>
            <a:lvl5pPr>
              <a:defRPr lang="en-US" sz="1800">
                <a:solidFill>
                  <a:schemeClr val="tx1"/>
                </a:solidFill>
              </a:defRPr>
            </a:lvl5pPr>
          </a:lstStyle>
          <a:p>
            <a:pPr marL="0" lvl="0" indent="0" defTabSz="914400">
              <a:spcBef>
                <a:spcPts val="0"/>
              </a:spcBef>
              <a:spcAft>
                <a:spcPts val="2400"/>
              </a:spcAft>
              <a:buSzTx/>
              <a:buFontTx/>
              <a:buNone/>
            </a:pPr>
            <a:r>
              <a:rPr lang="en-US" dirty="0"/>
              <a:t>Edit Master text styles</a:t>
            </a:r>
          </a:p>
          <a:p>
            <a:pPr marL="457200" lvl="1" defTabSz="914400"/>
            <a:r>
              <a:rPr lang="en-US" dirty="0"/>
              <a:t>Second level</a:t>
            </a:r>
          </a:p>
          <a:p>
            <a:pPr marL="914400" lvl="2" defTabSz="914400"/>
            <a:r>
              <a:rPr lang="en-US" dirty="0"/>
              <a:t>Third level</a:t>
            </a:r>
          </a:p>
          <a:p>
            <a:pPr marL="1371600" lvl="3" defTabSz="914400"/>
            <a:r>
              <a:rPr lang="en-US" dirty="0"/>
              <a:t>Fourth level</a:t>
            </a:r>
          </a:p>
          <a:p>
            <a:pPr marL="1828800" lvl="4" defTabSz="91440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9254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1052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67512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67512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1028E-16C3-4002-B04C-173B0E47CA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745" r="7128" b="16745"/>
          <a:stretch/>
        </p:blipFill>
        <p:spPr>
          <a:xfrm>
            <a:off x="4920482" y="0"/>
            <a:ext cx="71762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360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14228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84977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00121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781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2818280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02355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10923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image" Target="../media/image12.emf"/><Relationship Id="rId2" Type="http://schemas.openxmlformats.org/officeDocument/2006/relationships/slideLayout" Target="../slideLayouts/slideLayout20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62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15" r:id="rId1"/>
    <p:sldLayoutId id="2147484673" r:id="rId2"/>
    <p:sldLayoutId id="2147484679" r:id="rId3"/>
    <p:sldLayoutId id="2147484680" r:id="rId4"/>
    <p:sldLayoutId id="2147484681" r:id="rId5"/>
    <p:sldLayoutId id="2147484682" r:id="rId6"/>
    <p:sldLayoutId id="2147484683" r:id="rId7"/>
    <p:sldLayoutId id="2147484684" r:id="rId8"/>
    <p:sldLayoutId id="2147484685" r:id="rId9"/>
    <p:sldLayoutId id="2147484717" r:id="rId10"/>
    <p:sldLayoutId id="2147484728" r:id="rId11"/>
    <p:sldLayoutId id="2147484690" r:id="rId12"/>
    <p:sldLayoutId id="2147484692" r:id="rId13"/>
    <p:sldLayoutId id="2147484694" r:id="rId14"/>
    <p:sldLayoutId id="2147484695" r:id="rId15"/>
    <p:sldLayoutId id="2147484697" r:id="rId16"/>
    <p:sldLayoutId id="2147484698" r:id="rId17"/>
    <p:sldLayoutId id="2147484699" r:id="rId1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06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32" r:id="rId1"/>
    <p:sldLayoutId id="2147484733" r:id="rId2"/>
    <p:sldLayoutId id="2147484734" r:id="rId3"/>
    <p:sldLayoutId id="2147484735" r:id="rId4"/>
    <p:sldLayoutId id="2147484736" r:id="rId5"/>
    <p:sldLayoutId id="2147484737" r:id="rId6"/>
    <p:sldLayoutId id="2147484738" r:id="rId7"/>
    <p:sldLayoutId id="2147484739" r:id="rId8"/>
    <p:sldLayoutId id="2147484740" r:id="rId9"/>
    <p:sldLayoutId id="2147484741" r:id="rId10"/>
    <p:sldLayoutId id="2147484742" r:id="rId11"/>
    <p:sldLayoutId id="2147484743" r:id="rId12"/>
    <p:sldLayoutId id="2147484744" r:id="rId13"/>
    <p:sldLayoutId id="2147484746" r:id="rId14"/>
    <p:sldLayoutId id="2147484747" r:id="rId1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crosoft.com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aciellogroup.com/resources/contrastAnalyser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support.office.com/en-US/article/Make-your-PowerPoint-presentations-accessible-6f7772b2-2f33-4bd2-8ca7-dae3b2b3ef25" TargetMode="Externa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.sharepoint.com/teams/BrandCentral/Documents/Monoline_icon_guide_and_library_for_PowerPoint.zip" TargetMode="External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6.xml"/></Relationships>
</file>

<file path=ppt/slides/slide1.xml><?xml version="1.0" encoding="utf-8"?>
<p:sld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294868"/>
      </p:ext>
    </p:extLst>
  </p:cSld>
  <p:clrMapOvr>
    <a:masterClrMapping/>
  </p:clrMapOvr>
  <p:transition>
    <p:fade/>
  </p:transition>
</p:sld>
</file>

<file path=ppt/slides/slide10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4B71-A60B-47A8-9533-7DD57FFDA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502939"/>
            <a:ext cx="4669905" cy="899665"/>
          </a:xfrm>
        </p:spPr>
        <p:txBody>
          <a:bodyPr/>
          <a:lstStyle/>
          <a:p>
            <a:r>
              <a:rPr lang="en-US" dirty="0"/>
              <a:t>The solutions needed to reach more customers and grow the business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1BB52F-2CF4-4FCD-911B-CC848AC23F7C}"/>
              </a:ext>
            </a:extLst>
          </p:cNvPr>
          <p:cNvSpPr/>
          <p:nvPr/>
        </p:nvSpPr>
        <p:spPr>
          <a:xfrm>
            <a:off x="5506030" y="1933574"/>
            <a:ext cx="6416730" cy="31700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light" panose="020B0402040204020203" pitchFamily="34" charset="0"/>
                <a:ea typeface="Segoe UI Semilight" charset="0"/>
                <a:cs typeface="Segoe UI Semilight" panose="020B0402040204020203" pitchFamily="34" charset="0"/>
              </a:rPr>
              <a:t>Scale with ease to reach more consumers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Unlock business insights from unstructured data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Enhance user experience with advanced analytics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Semilight" panose="020B0402040204020203" pitchFamily="34" charset="0"/>
              <a:ea typeface="Segoe UI Semilight" charset="0"/>
              <a:cs typeface="Segoe UI Semilight" panose="020B0402040204020203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Apply real-time analytics for instant updates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Semilight" panose="020B0402040204020203" pitchFamily="34" charset="0"/>
              <a:ea typeface="Segoe UI Semilight" charset="0"/>
              <a:cs typeface="Segoe UI Semilight" panose="020B0402040204020203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Infuse AI into apps to actively engage with customers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Semilight" panose="020B0402040204020203" pitchFamily="34" charset="0"/>
              <a:ea typeface="Segoe UI Semilight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547489"/>
      </p:ext>
    </p:extLst>
  </p:cSld>
  <p:clrMapOvr>
    <a:masterClrMapping/>
  </p:clrMapOvr>
  <p:transition>
    <p:fade/>
  </p:transition>
</p:sld>
</file>

<file path=ppt/slides/slide11.xml><?xml version="1.0" encoding="utf-8"?>
<p:sld xmlns:a16="http://schemas.microsoft.com/office/drawing/2014/main" xmlns:a14="http://schemas.microsoft.com/office/drawing/2010/main"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23CB3-4656-4913-84CF-70A8866AD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080" y="277696"/>
            <a:ext cx="11655840" cy="899665"/>
          </a:xfrm>
        </p:spPr>
        <p:txBody>
          <a:bodyPr vert="horz" wrap="square" lIns="146304" tIns="91440" rIns="146304" bIns="91440" rtlCol="0" anchor="ctr">
            <a:normAutofit/>
          </a:bodyPr>
          <a:lstStyle/>
          <a:p>
            <a:pPr algn="ctr" defTabSz="914367" fontAlgn="base">
              <a:spcAft>
                <a:spcPct val="0"/>
              </a:spcAft>
            </a:pPr>
            <a:r>
              <a:rPr lang="en-US" sz="2400" cap="all" spc="800" dirty="0">
                <a:solidFill>
                  <a:schemeClr val="tx1"/>
                </a:solidFill>
                <a:latin typeface="Segoe UI Light" charset="0"/>
                <a:cs typeface="Segoe UI Light" charset="0"/>
              </a:rPr>
              <a:t>Azure Databricks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CA9913E9-F299-439D-9BB0-C159865268F9}"/>
              </a:ext>
            </a:extLst>
          </p:cNvPr>
          <p:cNvSpPr txBox="1">
            <a:spLocks/>
          </p:cNvSpPr>
          <p:nvPr/>
        </p:nvSpPr>
        <p:spPr>
          <a:xfrm>
            <a:off x="357742" y="1424883"/>
            <a:ext cx="6058961" cy="4680728"/>
          </a:xfrm>
          <a:prstGeom prst="rect">
            <a:avLst/>
          </a:prstGeom>
        </p:spPr>
        <p:txBody>
          <a:bodyPr vert="horz" wrap="square" lIns="143428" tIns="89642" rIns="143428" bIns="89642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1" indent="-285750" algn="l" defTabSz="914367" rtl="0" eaLnBrk="1" fontAlgn="base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DDDDD"/>
              </a:buClr>
              <a:buSzPct val="90000"/>
              <a:buFont typeface="Wingdings" panose="05000000000000000000" pitchFamily="2" charset="2"/>
              <a:buChar char="§"/>
              <a:tabLst>
                <a:tab pos="632806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Azure Databricks is a </a:t>
            </a:r>
            <a:r>
              <a:rPr kumimoji="0" lang="en-US" sz="1800" b="1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first party </a:t>
            </a:r>
            <a:r>
              <a:rPr kumimoji="0" lang="en-US" sz="18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service on Azure.</a:t>
            </a:r>
          </a:p>
          <a:p>
            <a:pPr marL="635000" marR="0" lvl="3" indent="-177800" algn="l" defTabSz="914367" rtl="0" eaLnBrk="1" fontAlgn="base" latinLnBrk="0" hangingPunct="1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DDDDDD"/>
              </a:buClr>
              <a:buSzPct val="90000"/>
              <a:buFont typeface="Arial" panose="020B0604020202020204" pitchFamily="34" charset="0"/>
              <a:buChar char="•"/>
              <a:tabLst>
                <a:tab pos="632806" algn="l"/>
              </a:tabLst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Unlike with other clouds, it is not an Azure Marketplace or a 3</a:t>
            </a:r>
            <a:r>
              <a:rPr kumimoji="0" lang="en-US" sz="1400" b="0" i="0" u="none" strike="noStrike" kern="0" cap="none" spc="0" normalizeH="0" baseline="3000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rd</a:t>
            </a: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 party hosted service. </a:t>
            </a:r>
          </a:p>
          <a:p>
            <a:pPr marL="285750" marR="0" lvl="1" indent="-285750" algn="l" defTabSz="914367" rtl="0" eaLnBrk="1" fontAlgn="base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DDDDD"/>
              </a:buClr>
              <a:buSzPct val="90000"/>
              <a:buFont typeface="Wingdings" panose="05000000000000000000" pitchFamily="2" charset="2"/>
              <a:buChar char="§"/>
              <a:tabLst>
                <a:tab pos="632806" algn="l"/>
              </a:tabLst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Azure Databricks is integrated seamlessly with Azure services:</a:t>
            </a:r>
          </a:p>
          <a:p>
            <a:pPr marL="635000" marR="0" lvl="3" indent="-177800" algn="l" defTabSz="914367" rtl="0" eaLnBrk="1" fontAlgn="base" latinLnBrk="0" hangingPunct="1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DDDDDD"/>
              </a:buClr>
              <a:buSzPct val="90000"/>
              <a:buFont typeface="Arial" panose="020B0604020202020204" pitchFamily="34" charset="0"/>
              <a:buChar char="•"/>
              <a:tabLst>
                <a:tab pos="632806" algn="l"/>
              </a:tabLst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Azure Portal: Service an be launched directly from Azure Portal</a:t>
            </a:r>
          </a:p>
          <a:p>
            <a:pPr marL="635000" marR="0" lvl="3" indent="-177800" algn="l" defTabSz="914367" rtl="0" eaLnBrk="1" fontAlgn="base" latinLnBrk="0" hangingPunct="1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DDDDDD"/>
              </a:buClr>
              <a:buSzPct val="90000"/>
              <a:buFont typeface="Arial" panose="020B0604020202020204" pitchFamily="34" charset="0"/>
              <a:buChar char="•"/>
              <a:tabLst>
                <a:tab pos="632806" algn="l"/>
              </a:tabLst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Azure Storage Services: Directly access data in Azure Blob Storage and Azure Data Lake Store</a:t>
            </a:r>
          </a:p>
          <a:p>
            <a:pPr marL="635000" marR="0" lvl="3" indent="-177800" algn="l" defTabSz="914367" rtl="0" eaLnBrk="1" fontAlgn="base" latinLnBrk="0" hangingPunct="1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DDDDDD"/>
              </a:buClr>
              <a:buSzPct val="90000"/>
              <a:buFont typeface="Arial" panose="020B0604020202020204" pitchFamily="34" charset="0"/>
              <a:buChar char="•"/>
              <a:tabLst>
                <a:tab pos="632806" algn="l"/>
              </a:tabLst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Azure Active Directory: For user authentication, eliminating the need to maintain two separate sets of uses in Databricks and Azure.</a:t>
            </a:r>
          </a:p>
          <a:p>
            <a:pPr marL="635000" marR="0" lvl="3" indent="-177800" algn="l" defTabSz="914367" rtl="0" eaLnBrk="1" fontAlgn="base" latinLnBrk="0" hangingPunct="1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DDDDDD"/>
              </a:buClr>
              <a:buSzPct val="90000"/>
              <a:buFont typeface="Arial" panose="020B0604020202020204" pitchFamily="34" charset="0"/>
              <a:buChar char="•"/>
              <a:tabLst>
                <a:tab pos="632806" algn="l"/>
              </a:tabLst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Azure SQL DW</a:t>
            </a: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  <a:sym typeface="Wingdings" panose="05000000000000000000" pitchFamily="2" charset="2"/>
              </a:rPr>
              <a:t> and Azure Cosmos DB:</a:t>
            </a: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 Enables you to combine structured and unstructured data for analytics</a:t>
            </a:r>
          </a:p>
          <a:p>
            <a:pPr marL="635000" marR="0" lvl="3" indent="-177800" algn="l" defTabSz="914367" rtl="0" eaLnBrk="1" fontAlgn="base" latinLnBrk="0" hangingPunct="1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DDDDDD"/>
              </a:buClr>
              <a:buSzPct val="90000"/>
              <a:buFont typeface="Arial" panose="020B0604020202020204" pitchFamily="34" charset="0"/>
              <a:buChar char="•"/>
              <a:tabLst>
                <a:tab pos="632806" algn="l"/>
              </a:tabLst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Apache Kafka for HDInsight: Enables you to use Kafka as a streaming data source or sink</a:t>
            </a:r>
          </a:p>
          <a:p>
            <a:pPr marL="635000" marR="0" lvl="3" indent="-177800" algn="l" defTabSz="914367" rtl="0" eaLnBrk="1" fontAlgn="base" latinLnBrk="0" hangingPunct="1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DDDDDD"/>
              </a:buClr>
              <a:buSzPct val="90000"/>
              <a:buFont typeface="Arial" panose="020B0604020202020204" pitchFamily="34" charset="0"/>
              <a:buChar char="•"/>
              <a:tabLst>
                <a:tab pos="632806" algn="l"/>
              </a:tabLst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Azure Billing: You get a single bill from Azure</a:t>
            </a:r>
          </a:p>
          <a:p>
            <a:pPr marL="635000" marR="0" lvl="3" indent="-177800" algn="l" defTabSz="914367" rtl="0" eaLnBrk="1" fontAlgn="base" latinLnBrk="0" hangingPunct="1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DDDDDD"/>
              </a:buClr>
              <a:buSzPct val="90000"/>
              <a:buFont typeface="Arial" panose="020B0604020202020204" pitchFamily="34" charset="0"/>
              <a:buChar char="•"/>
              <a:tabLst>
                <a:tab pos="632806" algn="l"/>
              </a:tabLst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Azure Power BI: For rich data visualization</a:t>
            </a:r>
            <a:endParaRPr kumimoji="0" lang="en-US" sz="1800" b="0" i="0" u="none" strike="noStrike" kern="0" cap="none" spc="0" normalizeH="0" baseline="0" noProof="0" dirty="0">
              <a:ln>
                <a:solidFill>
                  <a:srgbClr val="FFFFFF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7" name="Freeform: Shape 1">
            <a:extLst>
              <a:ext uri="{FF2B5EF4-FFF2-40B4-BE49-F238E27FC236}">
                <a16:creationId xmlns:a16="http://schemas.microsoft.com/office/drawing/2014/main" id="{ED361D54-B22F-46C7-BE09-30B957A8F51E}"/>
              </a:ext>
            </a:extLst>
          </p:cNvPr>
          <p:cNvSpPr/>
          <p:nvPr/>
        </p:nvSpPr>
        <p:spPr bwMode="auto">
          <a:xfrm>
            <a:off x="6866022" y="1994828"/>
            <a:ext cx="4968236" cy="2752102"/>
          </a:xfrm>
          <a:custGeom>
            <a:avLst/>
            <a:gdLst>
              <a:gd name="connsiteX0" fmla="*/ 3361107 w 6810924"/>
              <a:gd name="connsiteY0" fmla="*/ 0 h 3759126"/>
              <a:gd name="connsiteX1" fmla="*/ 4838321 w 6810924"/>
              <a:gd name="connsiteY1" fmla="*/ 979163 h 3759126"/>
              <a:gd name="connsiteX2" fmla="*/ 4860282 w 6810924"/>
              <a:gd name="connsiteY2" fmla="*/ 1039166 h 3759126"/>
              <a:gd name="connsiteX3" fmla="*/ 4977487 w 6810924"/>
              <a:gd name="connsiteY3" fmla="*/ 996268 h 3759126"/>
              <a:gd name="connsiteX4" fmla="*/ 5397728 w 6810924"/>
              <a:gd name="connsiteY4" fmla="*/ 932734 h 3759126"/>
              <a:gd name="connsiteX5" fmla="*/ 6810924 w 6810924"/>
              <a:gd name="connsiteY5" fmla="*/ 2345930 h 3759126"/>
              <a:gd name="connsiteX6" fmla="*/ 5542219 w 6810924"/>
              <a:gd name="connsiteY6" fmla="*/ 3751830 h 3759126"/>
              <a:gd name="connsiteX7" fmla="*/ 5469009 w 6810924"/>
              <a:gd name="connsiteY7" fmla="*/ 3755527 h 3759126"/>
              <a:gd name="connsiteX8" fmla="*/ 5469009 w 6810924"/>
              <a:gd name="connsiteY8" fmla="*/ 3759125 h 3759126"/>
              <a:gd name="connsiteX9" fmla="*/ 5397748 w 6810924"/>
              <a:gd name="connsiteY9" fmla="*/ 3759125 h 3759126"/>
              <a:gd name="connsiteX10" fmla="*/ 5397728 w 6810924"/>
              <a:gd name="connsiteY10" fmla="*/ 3759126 h 3759126"/>
              <a:gd name="connsiteX11" fmla="*/ 5397708 w 6810924"/>
              <a:gd name="connsiteY11" fmla="*/ 3759125 h 3759126"/>
              <a:gd name="connsiteX12" fmla="*/ 779509 w 6810924"/>
              <a:gd name="connsiteY12" fmla="*/ 3759125 h 3759126"/>
              <a:gd name="connsiteX13" fmla="*/ 779489 w 6810924"/>
              <a:gd name="connsiteY13" fmla="*/ 3759126 h 3759126"/>
              <a:gd name="connsiteX14" fmla="*/ 779470 w 6810924"/>
              <a:gd name="connsiteY14" fmla="*/ 3759125 h 3759126"/>
              <a:gd name="connsiteX15" fmla="*/ 760443 w 6810924"/>
              <a:gd name="connsiteY15" fmla="*/ 3759125 h 3759126"/>
              <a:gd name="connsiteX16" fmla="*/ 760443 w 6810924"/>
              <a:gd name="connsiteY16" fmla="*/ 3758165 h 3759126"/>
              <a:gd name="connsiteX17" fmla="*/ 699791 w 6810924"/>
              <a:gd name="connsiteY17" fmla="*/ 3755102 h 3759126"/>
              <a:gd name="connsiteX18" fmla="*/ 0 w 6810924"/>
              <a:gd name="connsiteY18" fmla="*/ 2979637 h 3759126"/>
              <a:gd name="connsiteX19" fmla="*/ 779489 w 6810924"/>
              <a:gd name="connsiteY19" fmla="*/ 2200148 h 3759126"/>
              <a:gd name="connsiteX20" fmla="*/ 869383 w 6810924"/>
              <a:gd name="connsiteY20" fmla="*/ 2205818 h 3759126"/>
              <a:gd name="connsiteX21" fmla="*/ 855381 w 6810924"/>
              <a:gd name="connsiteY21" fmla="*/ 2066924 h 3759126"/>
              <a:gd name="connsiteX22" fmla="*/ 1782273 w 6810924"/>
              <a:gd name="connsiteY22" fmla="*/ 1140032 h 3759126"/>
              <a:gd name="connsiteX23" fmla="*/ 1825926 w 6810924"/>
              <a:gd name="connsiteY23" fmla="*/ 1142236 h 3759126"/>
              <a:gd name="connsiteX24" fmla="*/ 1829983 w 6810924"/>
              <a:gd name="connsiteY24" fmla="*/ 1126458 h 3759126"/>
              <a:gd name="connsiteX25" fmla="*/ 3361107 w 6810924"/>
              <a:gd name="connsiteY25" fmla="*/ 0 h 375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810924" h="3759126">
                <a:moveTo>
                  <a:pt x="3361107" y="0"/>
                </a:moveTo>
                <a:cubicBezTo>
                  <a:pt x="4025175" y="0"/>
                  <a:pt x="4594941" y="403750"/>
                  <a:pt x="4838321" y="979163"/>
                </a:cubicBezTo>
                <a:lnTo>
                  <a:pt x="4860282" y="1039166"/>
                </a:lnTo>
                <a:lnTo>
                  <a:pt x="4977487" y="996268"/>
                </a:lnTo>
                <a:cubicBezTo>
                  <a:pt x="5110241" y="954978"/>
                  <a:pt x="5251387" y="932734"/>
                  <a:pt x="5397728" y="932734"/>
                </a:cubicBezTo>
                <a:cubicBezTo>
                  <a:pt x="6178215" y="932734"/>
                  <a:pt x="6810924" y="1565443"/>
                  <a:pt x="6810924" y="2345930"/>
                </a:cubicBezTo>
                <a:cubicBezTo>
                  <a:pt x="6810924" y="3077637"/>
                  <a:pt x="6254832" y="3679460"/>
                  <a:pt x="5542219" y="3751830"/>
                </a:cubicBezTo>
                <a:lnTo>
                  <a:pt x="5469009" y="3755527"/>
                </a:lnTo>
                <a:lnTo>
                  <a:pt x="5469009" y="3759125"/>
                </a:lnTo>
                <a:lnTo>
                  <a:pt x="5397748" y="3759125"/>
                </a:lnTo>
                <a:lnTo>
                  <a:pt x="5397728" y="3759126"/>
                </a:lnTo>
                <a:lnTo>
                  <a:pt x="5397708" y="3759125"/>
                </a:lnTo>
                <a:lnTo>
                  <a:pt x="779509" y="3759125"/>
                </a:lnTo>
                <a:lnTo>
                  <a:pt x="779489" y="3759126"/>
                </a:lnTo>
                <a:lnTo>
                  <a:pt x="779470" y="3759125"/>
                </a:lnTo>
                <a:lnTo>
                  <a:pt x="760443" y="3759125"/>
                </a:lnTo>
                <a:lnTo>
                  <a:pt x="760443" y="3758165"/>
                </a:lnTo>
                <a:lnTo>
                  <a:pt x="699791" y="3755102"/>
                </a:lnTo>
                <a:cubicBezTo>
                  <a:pt x="306729" y="3715184"/>
                  <a:pt x="0" y="3383231"/>
                  <a:pt x="0" y="2979637"/>
                </a:cubicBezTo>
                <a:cubicBezTo>
                  <a:pt x="0" y="2549137"/>
                  <a:pt x="348989" y="2200148"/>
                  <a:pt x="779489" y="2200148"/>
                </a:cubicBezTo>
                <a:lnTo>
                  <a:pt x="869383" y="2205818"/>
                </a:lnTo>
                <a:lnTo>
                  <a:pt x="855381" y="2066924"/>
                </a:lnTo>
                <a:cubicBezTo>
                  <a:pt x="855381" y="1555016"/>
                  <a:pt x="1270365" y="1140032"/>
                  <a:pt x="1782273" y="1140032"/>
                </a:cubicBezTo>
                <a:lnTo>
                  <a:pt x="1825926" y="1142236"/>
                </a:lnTo>
                <a:lnTo>
                  <a:pt x="1829983" y="1126458"/>
                </a:lnTo>
                <a:cubicBezTo>
                  <a:pt x="2032967" y="473846"/>
                  <a:pt x="2641701" y="0"/>
                  <a:pt x="3361107" y="0"/>
                </a:cubicBezTo>
                <a:close/>
              </a:path>
            </a:pathLst>
          </a:cu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MS cloud text">
            <a:extLst>
              <a:ext uri="{FF2B5EF4-FFF2-40B4-BE49-F238E27FC236}">
                <a16:creationId xmlns:a16="http://schemas.microsoft.com/office/drawing/2014/main" id="{B24C7F1D-2C36-4CE4-AC5A-197A0BAF4763}"/>
              </a:ext>
            </a:extLst>
          </p:cNvPr>
          <p:cNvSpPr txBox="1">
            <a:spLocks/>
          </p:cNvSpPr>
          <p:nvPr/>
        </p:nvSpPr>
        <p:spPr>
          <a:xfrm>
            <a:off x="7030933" y="3925957"/>
            <a:ext cx="4968236" cy="820973"/>
          </a:xfrm>
          <a:prstGeom prst="rect">
            <a:avLst/>
          </a:prstGeom>
        </p:spPr>
        <p:txBody>
          <a:bodyPr vert="horz" wrap="square" lIns="143428" tIns="89642" rIns="143428" bIns="89642" rtlCol="0" anchor="t">
            <a:no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lang="en-US" sz="4800" b="0" cap="none" spc="-102" baseline="0" dirty="0" smtClean="0">
                <a:ln w="3175">
                  <a:noFill/>
                </a:ln>
                <a:gradFill>
                  <a:gsLst>
                    <a:gs pos="21239">
                      <a:schemeClr val="bg2">
                        <a:lumMod val="50000"/>
                      </a:schemeClr>
                    </a:gs>
                    <a:gs pos="84000">
                      <a:schemeClr val="bg2">
                        <a:lumMod val="50000"/>
                      </a:schemeClr>
                    </a:gs>
                  </a:gsLst>
                  <a:lin ang="5400000" scaled="0"/>
                </a:gradFill>
                <a:effectLst/>
                <a:latin typeface="+mj-lt"/>
                <a:cs typeface="Segoe UI" pitchFamily="34" charset="0"/>
              </a:defRPr>
            </a:lvl1pPr>
          </a:lstStyle>
          <a:p>
            <a:pPr marL="0" marR="0" lvl="0" indent="0" algn="ctr" defTabSz="89638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-10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light"/>
                <a:ea typeface="+mn-ea"/>
                <a:cs typeface="Segoe UI Semilight" panose="020B0402040204020203" pitchFamily="34" charset="0"/>
              </a:rPr>
              <a:t>Microsoft Azure</a:t>
            </a:r>
            <a:endParaRPr kumimoji="0" lang="en-US" sz="3600" b="0" i="0" u="none" strike="noStrike" kern="0" cap="none" spc="-100" normalizeH="0" baseline="0" noProof="0" dirty="0">
              <a:ln w="3175"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Segoe UI Semilight" panose="020B0402040204020203" pitchFamily="34" charset="0"/>
            </a:endParaRPr>
          </a:p>
        </p:txBody>
      </p:sp>
      <p:pic>
        <p:nvPicPr>
          <p:cNvPr id="4100" name="Picture 4" descr="Image result for databricks icon">
            <a:extLst>
              <a:ext uri="{FF2B5EF4-FFF2-40B4-BE49-F238E27FC236}">
                <a16:creationId xmlns:a16="http://schemas.microsoft.com/office/drawing/2014/main" id="{D75E2D2A-F0FD-4DD7-B1CF-7955E9B28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5272" y="3078698"/>
            <a:ext cx="2579557" cy="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267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16="http://schemas.microsoft.com/office/drawing/2014/main" xmlns:a14="http://schemas.microsoft.com/office/drawing/2010/main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4.79167E-6 2.22222E-6 L 4.79167E-6 0.09629 " pathEditMode="relative" rAng="0" ptsTypes="AA">
                                      <p:cBhvr>
                                        <p:cTn id="9" dur="7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</p:bldLst>
  </p:timing>
</p:sld>
</file>

<file path=ppt/slides/slide12.xml><?xml version="1.0" encoding="utf-8"?>
<p:sld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07777"/>
          </a:xfrm>
        </p:spPr>
        <p:txBody>
          <a:bodyPr/>
          <a:lstStyle/>
          <a:p>
            <a:r>
              <a:rPr lang="en-US" dirty="0"/>
              <a:t> Nishant Thacker</a:t>
            </a:r>
          </a:p>
        </p:txBody>
      </p:sp>
    </p:spTree>
    <p:extLst>
      <p:ext uri="{BB962C8B-B14F-4D97-AF65-F5344CB8AC3E}">
        <p14:creationId xmlns:p14="http://schemas.microsoft.com/office/powerpoint/2010/main" val="2938171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16="http://schemas.microsoft.com/office/drawing/2014/main"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53A7421-6E88-4164-8A25-628D664D3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901" y="2202327"/>
            <a:ext cx="6675120" cy="1634294"/>
          </a:xfrm>
        </p:spPr>
        <p:txBody>
          <a:bodyPr/>
          <a:lstStyle/>
          <a:p>
            <a:r>
              <a:rPr lang="en-US" sz="5400" b="0" dirty="0">
                <a:solidFill>
                  <a:schemeClr val="tx1"/>
                </a:solidFill>
              </a:rPr>
              <a:t>Azure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sz="5400" b="0" dirty="0">
                <a:solidFill>
                  <a:schemeClr val="tx1"/>
                </a:solidFill>
              </a:rPr>
              <a:t>Databricks</a:t>
            </a:r>
            <a:br>
              <a:rPr lang="en-US" sz="5400" dirty="0">
                <a:solidFill>
                  <a:schemeClr val="tx1"/>
                </a:solidFill>
              </a:rPr>
            </a:br>
            <a:br>
              <a:rPr lang="en-US" sz="3200" b="0" i="1" dirty="0">
                <a:solidFill>
                  <a:schemeClr val="tx1"/>
                </a:solidFill>
              </a:rPr>
            </a:br>
            <a:r>
              <a:rPr lang="en-US" sz="3200" b="0" i="1" dirty="0">
                <a:solidFill>
                  <a:schemeClr val="tx1"/>
                </a:solidFill>
              </a:rPr>
              <a:t>Logical Architectures</a:t>
            </a:r>
            <a:endParaRPr lang="en-US" sz="5400" b="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30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16="http://schemas.microsoft.com/office/drawing/2014/main">
      <p:transition spd="med">
        <p:fade/>
      </p:transition>
    </mc:Fallback>
  </mc:AlternateContent>
</p:sld>
</file>

<file path=ppt/slides/slide14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733860E6-A3DB-423A-9D7E-1A74591D2AB6}"/>
              </a:ext>
            </a:extLst>
          </p:cNvPr>
          <p:cNvSpPr/>
          <p:nvPr/>
        </p:nvSpPr>
        <p:spPr bwMode="auto">
          <a:xfrm>
            <a:off x="2093436" y="1318724"/>
            <a:ext cx="2064951" cy="4822416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INGEST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339C63CC-B2CA-4E42-A0C4-401B0003E303}"/>
              </a:ext>
            </a:extLst>
          </p:cNvPr>
          <p:cNvSpPr/>
          <p:nvPr/>
        </p:nvSpPr>
        <p:spPr bwMode="auto">
          <a:xfrm>
            <a:off x="4212523" y="1318724"/>
            <a:ext cx="2064951" cy="4822416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STORE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0FDA152A-EC7E-4C0F-9092-C3081B40F56B}"/>
              </a:ext>
            </a:extLst>
          </p:cNvPr>
          <p:cNvSpPr/>
          <p:nvPr/>
        </p:nvSpPr>
        <p:spPr bwMode="auto">
          <a:xfrm>
            <a:off x="6330090" y="1318724"/>
            <a:ext cx="2064951" cy="4822416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PREP &amp; TRAIN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2EFD137A-3997-4F91-86CD-D688C27D42BB}"/>
              </a:ext>
            </a:extLst>
          </p:cNvPr>
          <p:cNvSpPr/>
          <p:nvPr/>
        </p:nvSpPr>
        <p:spPr bwMode="auto">
          <a:xfrm>
            <a:off x="8447657" y="1331424"/>
            <a:ext cx="3549452" cy="4822416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MODEL &amp; SERVE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D7BB4-5811-4C8B-AB25-88F0BD45A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779" y="258081"/>
            <a:ext cx="11655840" cy="619444"/>
          </a:xfrm>
        </p:spPr>
        <p:txBody>
          <a:bodyPr/>
          <a:lstStyle/>
          <a:p>
            <a:r>
              <a:rPr lang="en-US" dirty="0"/>
              <a:t>Modern Data Warehouse</a:t>
            </a:r>
          </a:p>
        </p:txBody>
      </p: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EF05DF15-910E-4DDE-8B52-E93C968EADB3}"/>
              </a:ext>
            </a:extLst>
          </p:cNvPr>
          <p:cNvCxnSpPr>
            <a:cxnSpLocks/>
          </p:cNvCxnSpPr>
          <p:nvPr/>
        </p:nvCxnSpPr>
        <p:spPr>
          <a:xfrm>
            <a:off x="9428489" y="5242886"/>
            <a:ext cx="152962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E495E428-8598-4231-BAD8-8DBA852340E5}"/>
              </a:ext>
            </a:extLst>
          </p:cNvPr>
          <p:cNvSpPr/>
          <p:nvPr/>
        </p:nvSpPr>
        <p:spPr>
          <a:xfrm>
            <a:off x="4588408" y="3678571"/>
            <a:ext cx="11785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Azure Blob Storage</a:t>
            </a:r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3EBF39E0-9116-4873-B74D-8566589EDCCC}"/>
              </a:ext>
            </a:extLst>
          </p:cNvPr>
          <p:cNvGrpSpPr/>
          <p:nvPr/>
        </p:nvGrpSpPr>
        <p:grpSpPr>
          <a:xfrm>
            <a:off x="4991121" y="3181941"/>
            <a:ext cx="507755" cy="435880"/>
            <a:chOff x="2488014" y="1320237"/>
            <a:chExt cx="4696411" cy="4187931"/>
          </a:xfrm>
        </p:grpSpPr>
        <p:sp>
          <p:nvSpPr>
            <p:cNvPr id="139" name="Hexagon 138">
              <a:extLst>
                <a:ext uri="{FF2B5EF4-FFF2-40B4-BE49-F238E27FC236}">
                  <a16:creationId xmlns:a16="http://schemas.microsoft.com/office/drawing/2014/main" id="{5F406E0D-B6DE-4542-B85B-755E8BE3523C}"/>
                </a:ext>
              </a:extLst>
            </p:cNvPr>
            <p:cNvSpPr/>
            <p:nvPr/>
          </p:nvSpPr>
          <p:spPr bwMode="auto">
            <a:xfrm>
              <a:off x="2488014" y="1320237"/>
              <a:ext cx="4696411" cy="4187931"/>
            </a:xfrm>
            <a:prstGeom prst="hexagon">
              <a:avLst/>
            </a:pr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5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0" name="Snip Single Corner Rectangle 26">
              <a:extLst>
                <a:ext uri="{FF2B5EF4-FFF2-40B4-BE49-F238E27FC236}">
                  <a16:creationId xmlns:a16="http://schemas.microsoft.com/office/drawing/2014/main" id="{F3FE8BF7-B2F8-4227-9EB9-38F7A69D19DB}"/>
                </a:ext>
              </a:extLst>
            </p:cNvPr>
            <p:cNvSpPr/>
            <p:nvPr/>
          </p:nvSpPr>
          <p:spPr bwMode="auto">
            <a:xfrm>
              <a:off x="3677767" y="2189578"/>
              <a:ext cx="2316905" cy="2449240"/>
            </a:xfrm>
            <a:prstGeom prst="snip1Rect">
              <a:avLst>
                <a:gd name="adj" fmla="val 28736"/>
              </a:avLst>
            </a:pr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91440" rIns="0" bIns="9144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D91CBCE3-7468-4880-A409-D205352F2BF9}"/>
                </a:ext>
              </a:extLst>
            </p:cNvPr>
            <p:cNvGrpSpPr/>
            <p:nvPr/>
          </p:nvGrpSpPr>
          <p:grpSpPr>
            <a:xfrm>
              <a:off x="4271147" y="2716509"/>
              <a:ext cx="790232" cy="1472559"/>
              <a:chOff x="4917030" y="1019829"/>
              <a:chExt cx="123056" cy="229308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6B5F0929-410E-46D8-91DE-06821647946C}"/>
                  </a:ext>
                </a:extLst>
              </p:cNvPr>
              <p:cNvSpPr/>
              <p:nvPr/>
            </p:nvSpPr>
            <p:spPr bwMode="auto">
              <a:xfrm>
                <a:off x="4981844" y="1019829"/>
                <a:ext cx="58242" cy="92477"/>
              </a:xfrm>
              <a:custGeom>
                <a:avLst/>
                <a:gdLst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10939 w 60815"/>
                  <a:gd name="connsiteY15" fmla="*/ 49616 h 96562"/>
                  <a:gd name="connsiteX16" fmla="*/ 49876 w 60815"/>
                  <a:gd name="connsiteY16" fmla="*/ 48900 h 96562"/>
                  <a:gd name="connsiteX17" fmla="*/ 30929 w 60815"/>
                  <a:gd name="connsiteY17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49876 w 60815"/>
                  <a:gd name="connsiteY15" fmla="*/ 48900 h 96562"/>
                  <a:gd name="connsiteX16" fmla="*/ 30929 w 60815"/>
                  <a:gd name="connsiteY16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815" h="96562">
                    <a:moveTo>
                      <a:pt x="31450" y="0"/>
                    </a:moveTo>
                    <a:cubicBezTo>
                      <a:pt x="51027" y="0"/>
                      <a:pt x="60815" y="15953"/>
                      <a:pt x="60815" y="47858"/>
                    </a:cubicBezTo>
                    <a:cubicBezTo>
                      <a:pt x="60815" y="55671"/>
                      <a:pt x="60110" y="62595"/>
                      <a:pt x="58699" y="68629"/>
                    </a:cubicBezTo>
                    <a:cubicBezTo>
                      <a:pt x="57288" y="74662"/>
                      <a:pt x="55248" y="79752"/>
                      <a:pt x="52579" y="83898"/>
                    </a:cubicBezTo>
                    <a:cubicBezTo>
                      <a:pt x="49909" y="88043"/>
                      <a:pt x="46632" y="91190"/>
                      <a:pt x="42747" y="93339"/>
                    </a:cubicBezTo>
                    <a:cubicBezTo>
                      <a:pt x="38862" y="95488"/>
                      <a:pt x="34445" y="96562"/>
                      <a:pt x="29496" y="96562"/>
                    </a:cubicBezTo>
                    <a:cubicBezTo>
                      <a:pt x="24808" y="96562"/>
                      <a:pt x="20630" y="95531"/>
                      <a:pt x="16962" y="93469"/>
                    </a:cubicBezTo>
                    <a:cubicBezTo>
                      <a:pt x="13294" y="91407"/>
                      <a:pt x="10201" y="88401"/>
                      <a:pt x="7684" y="84451"/>
                    </a:cubicBezTo>
                    <a:cubicBezTo>
                      <a:pt x="5166" y="80501"/>
                      <a:pt x="3256" y="75650"/>
                      <a:pt x="1954" y="69898"/>
                    </a:cubicBezTo>
                    <a:cubicBezTo>
                      <a:pt x="652" y="64147"/>
                      <a:pt x="0" y="57560"/>
                      <a:pt x="0" y="50137"/>
                    </a:cubicBezTo>
                    <a:cubicBezTo>
                      <a:pt x="0" y="41976"/>
                      <a:pt x="684" y="34770"/>
                      <a:pt x="2051" y="28520"/>
                    </a:cubicBezTo>
                    <a:cubicBezTo>
                      <a:pt x="3419" y="22269"/>
                      <a:pt x="5426" y="17027"/>
                      <a:pt x="8074" y="12795"/>
                    </a:cubicBezTo>
                    <a:cubicBezTo>
                      <a:pt x="10722" y="8563"/>
                      <a:pt x="14010" y="5372"/>
                      <a:pt x="17939" y="3223"/>
                    </a:cubicBezTo>
                    <a:cubicBezTo>
                      <a:pt x="21867" y="1075"/>
                      <a:pt x="26371" y="0"/>
                      <a:pt x="31450" y="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96CE2ACC-FABD-4093-8702-A8C7BCE4BD2F}"/>
                  </a:ext>
                </a:extLst>
              </p:cNvPr>
              <p:cNvSpPr/>
              <p:nvPr/>
            </p:nvSpPr>
            <p:spPr bwMode="auto">
              <a:xfrm>
                <a:off x="4929274" y="1019829"/>
                <a:ext cx="17428" cy="92477"/>
              </a:xfrm>
              <a:custGeom>
                <a:avLst/>
                <a:gdLst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7456 w 32296"/>
                  <a:gd name="connsiteY9" fmla="*/ 12404 h 95455"/>
                  <a:gd name="connsiteX10" fmla="*/ 15204 w 32296"/>
                  <a:gd name="connsiteY10" fmla="*/ 8693 h 95455"/>
                  <a:gd name="connsiteX11" fmla="*/ 22399 w 32296"/>
                  <a:gd name="connsiteY11" fmla="*/ 4396 h 95455"/>
                  <a:gd name="connsiteX12" fmla="*/ 28259 w 32296"/>
                  <a:gd name="connsiteY12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15204 w 32296"/>
                  <a:gd name="connsiteY9" fmla="*/ 8693 h 95455"/>
                  <a:gd name="connsiteX10" fmla="*/ 22399 w 32296"/>
                  <a:gd name="connsiteY10" fmla="*/ 4396 h 95455"/>
                  <a:gd name="connsiteX11" fmla="*/ 28259 w 32296"/>
                  <a:gd name="connsiteY11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2399 w 32296"/>
                  <a:gd name="connsiteY9" fmla="*/ 4396 h 95455"/>
                  <a:gd name="connsiteX10" fmla="*/ 28259 w 32296"/>
                  <a:gd name="connsiteY10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8259 w 32296"/>
                  <a:gd name="connsiteY9" fmla="*/ 0 h 95455"/>
                  <a:gd name="connsiteX0" fmla="*/ 0 w 32296"/>
                  <a:gd name="connsiteY0" fmla="*/ 2585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0" fmla="*/ 32296 w 37457"/>
                  <a:gd name="connsiteY0" fmla="*/ 0 h 95455"/>
                  <a:gd name="connsiteX1" fmla="*/ 32296 w 37457"/>
                  <a:gd name="connsiteY1" fmla="*/ 95455 h 95455"/>
                  <a:gd name="connsiteX2" fmla="*/ 21618 w 37457"/>
                  <a:gd name="connsiteY2" fmla="*/ 95455 h 95455"/>
                  <a:gd name="connsiteX3" fmla="*/ 21618 w 37457"/>
                  <a:gd name="connsiteY3" fmla="*/ 14781 h 95455"/>
                  <a:gd name="connsiteX4" fmla="*/ 18004 w 37457"/>
                  <a:gd name="connsiteY4" fmla="*/ 17613 h 95455"/>
                  <a:gd name="connsiteX5" fmla="*/ 12665 w 37457"/>
                  <a:gd name="connsiteY5" fmla="*/ 20771 h 95455"/>
                  <a:gd name="connsiteX6" fmla="*/ 6414 w 37457"/>
                  <a:gd name="connsiteY6" fmla="*/ 23701 h 95455"/>
                  <a:gd name="connsiteX7" fmla="*/ 0 w 37457"/>
                  <a:gd name="connsiteY7" fmla="*/ 25850 h 95455"/>
                  <a:gd name="connsiteX8" fmla="*/ 37457 w 37457"/>
                  <a:gd name="connsiteY8" fmla="*/ 5161 h 95455"/>
                  <a:gd name="connsiteX0" fmla="*/ 32296 w 37457"/>
                  <a:gd name="connsiteY0" fmla="*/ 90294 h 90294"/>
                  <a:gd name="connsiteX1" fmla="*/ 21618 w 37457"/>
                  <a:gd name="connsiteY1" fmla="*/ 90294 h 90294"/>
                  <a:gd name="connsiteX2" fmla="*/ 21618 w 37457"/>
                  <a:gd name="connsiteY2" fmla="*/ 9620 h 90294"/>
                  <a:gd name="connsiteX3" fmla="*/ 18004 w 37457"/>
                  <a:gd name="connsiteY3" fmla="*/ 12452 h 90294"/>
                  <a:gd name="connsiteX4" fmla="*/ 12665 w 37457"/>
                  <a:gd name="connsiteY4" fmla="*/ 15610 h 90294"/>
                  <a:gd name="connsiteX5" fmla="*/ 6414 w 37457"/>
                  <a:gd name="connsiteY5" fmla="*/ 18540 h 90294"/>
                  <a:gd name="connsiteX6" fmla="*/ 0 w 37457"/>
                  <a:gd name="connsiteY6" fmla="*/ 20689 h 90294"/>
                  <a:gd name="connsiteX7" fmla="*/ 37457 w 37457"/>
                  <a:gd name="connsiteY7" fmla="*/ 0 h 90294"/>
                  <a:gd name="connsiteX0" fmla="*/ 32296 w 32296"/>
                  <a:gd name="connsiteY0" fmla="*/ 80674 h 80674"/>
                  <a:gd name="connsiteX1" fmla="*/ 21618 w 32296"/>
                  <a:gd name="connsiteY1" fmla="*/ 80674 h 80674"/>
                  <a:gd name="connsiteX2" fmla="*/ 21618 w 32296"/>
                  <a:gd name="connsiteY2" fmla="*/ 0 h 80674"/>
                  <a:gd name="connsiteX3" fmla="*/ 18004 w 32296"/>
                  <a:gd name="connsiteY3" fmla="*/ 2832 h 80674"/>
                  <a:gd name="connsiteX4" fmla="*/ 12665 w 32296"/>
                  <a:gd name="connsiteY4" fmla="*/ 5990 h 80674"/>
                  <a:gd name="connsiteX5" fmla="*/ 6414 w 32296"/>
                  <a:gd name="connsiteY5" fmla="*/ 8920 h 80674"/>
                  <a:gd name="connsiteX6" fmla="*/ 0 w 32296"/>
                  <a:gd name="connsiteY6" fmla="*/ 11069 h 80674"/>
                  <a:gd name="connsiteX0" fmla="*/ 21618 w 21618"/>
                  <a:gd name="connsiteY0" fmla="*/ 80674 h 80674"/>
                  <a:gd name="connsiteX1" fmla="*/ 21618 w 21618"/>
                  <a:gd name="connsiteY1" fmla="*/ 0 h 80674"/>
                  <a:gd name="connsiteX2" fmla="*/ 18004 w 21618"/>
                  <a:gd name="connsiteY2" fmla="*/ 2832 h 80674"/>
                  <a:gd name="connsiteX3" fmla="*/ 12665 w 21618"/>
                  <a:gd name="connsiteY3" fmla="*/ 5990 h 80674"/>
                  <a:gd name="connsiteX4" fmla="*/ 6414 w 21618"/>
                  <a:gd name="connsiteY4" fmla="*/ 8920 h 80674"/>
                  <a:gd name="connsiteX5" fmla="*/ 0 w 21618"/>
                  <a:gd name="connsiteY5" fmla="*/ 11069 h 80674"/>
                  <a:gd name="connsiteX0" fmla="*/ 15204 w 15204"/>
                  <a:gd name="connsiteY0" fmla="*/ 80674 h 80674"/>
                  <a:gd name="connsiteX1" fmla="*/ 15204 w 15204"/>
                  <a:gd name="connsiteY1" fmla="*/ 0 h 80674"/>
                  <a:gd name="connsiteX2" fmla="*/ 11590 w 15204"/>
                  <a:gd name="connsiteY2" fmla="*/ 2832 h 80674"/>
                  <a:gd name="connsiteX3" fmla="*/ 6251 w 15204"/>
                  <a:gd name="connsiteY3" fmla="*/ 5990 h 80674"/>
                  <a:gd name="connsiteX4" fmla="*/ 0 w 15204"/>
                  <a:gd name="connsiteY4" fmla="*/ 8920 h 80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04" h="80674">
                    <a:moveTo>
                      <a:pt x="15204" y="80674"/>
                    </a:moveTo>
                    <a:lnTo>
                      <a:pt x="15204" y="0"/>
                    </a:lnTo>
                    <a:cubicBezTo>
                      <a:pt x="14379" y="825"/>
                      <a:pt x="13174" y="1769"/>
                      <a:pt x="11590" y="2832"/>
                    </a:cubicBezTo>
                    <a:cubicBezTo>
                      <a:pt x="10006" y="3896"/>
                      <a:pt x="8226" y="4948"/>
                      <a:pt x="6251" y="5990"/>
                    </a:cubicBezTo>
                    <a:cubicBezTo>
                      <a:pt x="4276" y="7032"/>
                      <a:pt x="2192" y="8009"/>
                      <a:pt x="0" y="8920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C2B629F8-D524-4A30-9000-6DF20533D3C3}"/>
                  </a:ext>
                </a:extLst>
              </p:cNvPr>
              <p:cNvSpPr/>
              <p:nvPr/>
            </p:nvSpPr>
            <p:spPr bwMode="auto">
              <a:xfrm>
                <a:off x="4917030" y="1156660"/>
                <a:ext cx="58242" cy="92477"/>
              </a:xfrm>
              <a:custGeom>
                <a:avLst/>
                <a:gdLst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10939 w 60815"/>
                  <a:gd name="connsiteY15" fmla="*/ 49616 h 96562"/>
                  <a:gd name="connsiteX16" fmla="*/ 49876 w 60815"/>
                  <a:gd name="connsiteY16" fmla="*/ 48900 h 96562"/>
                  <a:gd name="connsiteX17" fmla="*/ 30929 w 60815"/>
                  <a:gd name="connsiteY17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49876 w 60815"/>
                  <a:gd name="connsiteY15" fmla="*/ 48900 h 96562"/>
                  <a:gd name="connsiteX16" fmla="*/ 30929 w 60815"/>
                  <a:gd name="connsiteY16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815" h="96562">
                    <a:moveTo>
                      <a:pt x="31450" y="0"/>
                    </a:moveTo>
                    <a:cubicBezTo>
                      <a:pt x="51027" y="0"/>
                      <a:pt x="60815" y="15953"/>
                      <a:pt x="60815" y="47858"/>
                    </a:cubicBezTo>
                    <a:cubicBezTo>
                      <a:pt x="60815" y="55671"/>
                      <a:pt x="60110" y="62595"/>
                      <a:pt x="58699" y="68629"/>
                    </a:cubicBezTo>
                    <a:cubicBezTo>
                      <a:pt x="57288" y="74662"/>
                      <a:pt x="55248" y="79752"/>
                      <a:pt x="52579" y="83898"/>
                    </a:cubicBezTo>
                    <a:cubicBezTo>
                      <a:pt x="49909" y="88043"/>
                      <a:pt x="46632" y="91190"/>
                      <a:pt x="42747" y="93339"/>
                    </a:cubicBezTo>
                    <a:cubicBezTo>
                      <a:pt x="38862" y="95488"/>
                      <a:pt x="34445" y="96562"/>
                      <a:pt x="29496" y="96562"/>
                    </a:cubicBezTo>
                    <a:cubicBezTo>
                      <a:pt x="24808" y="96562"/>
                      <a:pt x="20630" y="95531"/>
                      <a:pt x="16962" y="93469"/>
                    </a:cubicBezTo>
                    <a:cubicBezTo>
                      <a:pt x="13294" y="91407"/>
                      <a:pt x="10201" y="88401"/>
                      <a:pt x="7684" y="84451"/>
                    </a:cubicBezTo>
                    <a:cubicBezTo>
                      <a:pt x="5166" y="80501"/>
                      <a:pt x="3256" y="75650"/>
                      <a:pt x="1954" y="69898"/>
                    </a:cubicBezTo>
                    <a:cubicBezTo>
                      <a:pt x="652" y="64147"/>
                      <a:pt x="0" y="57560"/>
                      <a:pt x="0" y="50137"/>
                    </a:cubicBezTo>
                    <a:cubicBezTo>
                      <a:pt x="0" y="41976"/>
                      <a:pt x="684" y="34770"/>
                      <a:pt x="2051" y="28520"/>
                    </a:cubicBezTo>
                    <a:cubicBezTo>
                      <a:pt x="3419" y="22269"/>
                      <a:pt x="5426" y="17027"/>
                      <a:pt x="8074" y="12795"/>
                    </a:cubicBezTo>
                    <a:cubicBezTo>
                      <a:pt x="10722" y="8563"/>
                      <a:pt x="14010" y="5372"/>
                      <a:pt x="17939" y="3223"/>
                    </a:cubicBezTo>
                    <a:cubicBezTo>
                      <a:pt x="21867" y="1075"/>
                      <a:pt x="26371" y="0"/>
                      <a:pt x="31450" y="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D0477F2A-0465-4735-BAD4-1969D14590EA}"/>
                  </a:ext>
                </a:extLst>
              </p:cNvPr>
              <p:cNvSpPr/>
              <p:nvPr/>
            </p:nvSpPr>
            <p:spPr bwMode="auto">
              <a:xfrm>
                <a:off x="5010414" y="1156660"/>
                <a:ext cx="17428" cy="92477"/>
              </a:xfrm>
              <a:custGeom>
                <a:avLst/>
                <a:gdLst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7456 w 32296"/>
                  <a:gd name="connsiteY9" fmla="*/ 12404 h 95455"/>
                  <a:gd name="connsiteX10" fmla="*/ 15204 w 32296"/>
                  <a:gd name="connsiteY10" fmla="*/ 8693 h 95455"/>
                  <a:gd name="connsiteX11" fmla="*/ 22399 w 32296"/>
                  <a:gd name="connsiteY11" fmla="*/ 4396 h 95455"/>
                  <a:gd name="connsiteX12" fmla="*/ 28259 w 32296"/>
                  <a:gd name="connsiteY12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15204 w 32296"/>
                  <a:gd name="connsiteY9" fmla="*/ 8693 h 95455"/>
                  <a:gd name="connsiteX10" fmla="*/ 22399 w 32296"/>
                  <a:gd name="connsiteY10" fmla="*/ 4396 h 95455"/>
                  <a:gd name="connsiteX11" fmla="*/ 28259 w 32296"/>
                  <a:gd name="connsiteY11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2399 w 32296"/>
                  <a:gd name="connsiteY9" fmla="*/ 4396 h 95455"/>
                  <a:gd name="connsiteX10" fmla="*/ 28259 w 32296"/>
                  <a:gd name="connsiteY10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8259 w 32296"/>
                  <a:gd name="connsiteY9" fmla="*/ 0 h 95455"/>
                  <a:gd name="connsiteX0" fmla="*/ 0 w 32296"/>
                  <a:gd name="connsiteY0" fmla="*/ 2585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0" fmla="*/ 32296 w 37457"/>
                  <a:gd name="connsiteY0" fmla="*/ 0 h 95455"/>
                  <a:gd name="connsiteX1" fmla="*/ 32296 w 37457"/>
                  <a:gd name="connsiteY1" fmla="*/ 95455 h 95455"/>
                  <a:gd name="connsiteX2" fmla="*/ 21618 w 37457"/>
                  <a:gd name="connsiteY2" fmla="*/ 95455 h 95455"/>
                  <a:gd name="connsiteX3" fmla="*/ 21618 w 37457"/>
                  <a:gd name="connsiteY3" fmla="*/ 14781 h 95455"/>
                  <a:gd name="connsiteX4" fmla="*/ 18004 w 37457"/>
                  <a:gd name="connsiteY4" fmla="*/ 17613 h 95455"/>
                  <a:gd name="connsiteX5" fmla="*/ 12665 w 37457"/>
                  <a:gd name="connsiteY5" fmla="*/ 20771 h 95455"/>
                  <a:gd name="connsiteX6" fmla="*/ 6414 w 37457"/>
                  <a:gd name="connsiteY6" fmla="*/ 23701 h 95455"/>
                  <a:gd name="connsiteX7" fmla="*/ 0 w 37457"/>
                  <a:gd name="connsiteY7" fmla="*/ 25850 h 95455"/>
                  <a:gd name="connsiteX8" fmla="*/ 37457 w 37457"/>
                  <a:gd name="connsiteY8" fmla="*/ 5161 h 95455"/>
                  <a:gd name="connsiteX0" fmla="*/ 32296 w 37457"/>
                  <a:gd name="connsiteY0" fmla="*/ 90294 h 90294"/>
                  <a:gd name="connsiteX1" fmla="*/ 21618 w 37457"/>
                  <a:gd name="connsiteY1" fmla="*/ 90294 h 90294"/>
                  <a:gd name="connsiteX2" fmla="*/ 21618 w 37457"/>
                  <a:gd name="connsiteY2" fmla="*/ 9620 h 90294"/>
                  <a:gd name="connsiteX3" fmla="*/ 18004 w 37457"/>
                  <a:gd name="connsiteY3" fmla="*/ 12452 h 90294"/>
                  <a:gd name="connsiteX4" fmla="*/ 12665 w 37457"/>
                  <a:gd name="connsiteY4" fmla="*/ 15610 h 90294"/>
                  <a:gd name="connsiteX5" fmla="*/ 6414 w 37457"/>
                  <a:gd name="connsiteY5" fmla="*/ 18540 h 90294"/>
                  <a:gd name="connsiteX6" fmla="*/ 0 w 37457"/>
                  <a:gd name="connsiteY6" fmla="*/ 20689 h 90294"/>
                  <a:gd name="connsiteX7" fmla="*/ 37457 w 37457"/>
                  <a:gd name="connsiteY7" fmla="*/ 0 h 90294"/>
                  <a:gd name="connsiteX0" fmla="*/ 32296 w 32296"/>
                  <a:gd name="connsiteY0" fmla="*/ 80674 h 80674"/>
                  <a:gd name="connsiteX1" fmla="*/ 21618 w 32296"/>
                  <a:gd name="connsiteY1" fmla="*/ 80674 h 80674"/>
                  <a:gd name="connsiteX2" fmla="*/ 21618 w 32296"/>
                  <a:gd name="connsiteY2" fmla="*/ 0 h 80674"/>
                  <a:gd name="connsiteX3" fmla="*/ 18004 w 32296"/>
                  <a:gd name="connsiteY3" fmla="*/ 2832 h 80674"/>
                  <a:gd name="connsiteX4" fmla="*/ 12665 w 32296"/>
                  <a:gd name="connsiteY4" fmla="*/ 5990 h 80674"/>
                  <a:gd name="connsiteX5" fmla="*/ 6414 w 32296"/>
                  <a:gd name="connsiteY5" fmla="*/ 8920 h 80674"/>
                  <a:gd name="connsiteX6" fmla="*/ 0 w 32296"/>
                  <a:gd name="connsiteY6" fmla="*/ 11069 h 80674"/>
                  <a:gd name="connsiteX0" fmla="*/ 21618 w 21618"/>
                  <a:gd name="connsiteY0" fmla="*/ 80674 h 80674"/>
                  <a:gd name="connsiteX1" fmla="*/ 21618 w 21618"/>
                  <a:gd name="connsiteY1" fmla="*/ 0 h 80674"/>
                  <a:gd name="connsiteX2" fmla="*/ 18004 w 21618"/>
                  <a:gd name="connsiteY2" fmla="*/ 2832 h 80674"/>
                  <a:gd name="connsiteX3" fmla="*/ 12665 w 21618"/>
                  <a:gd name="connsiteY3" fmla="*/ 5990 h 80674"/>
                  <a:gd name="connsiteX4" fmla="*/ 6414 w 21618"/>
                  <a:gd name="connsiteY4" fmla="*/ 8920 h 80674"/>
                  <a:gd name="connsiteX5" fmla="*/ 0 w 21618"/>
                  <a:gd name="connsiteY5" fmla="*/ 11069 h 80674"/>
                  <a:gd name="connsiteX0" fmla="*/ 15204 w 15204"/>
                  <a:gd name="connsiteY0" fmla="*/ 80674 h 80674"/>
                  <a:gd name="connsiteX1" fmla="*/ 15204 w 15204"/>
                  <a:gd name="connsiteY1" fmla="*/ 0 h 80674"/>
                  <a:gd name="connsiteX2" fmla="*/ 11590 w 15204"/>
                  <a:gd name="connsiteY2" fmla="*/ 2832 h 80674"/>
                  <a:gd name="connsiteX3" fmla="*/ 6251 w 15204"/>
                  <a:gd name="connsiteY3" fmla="*/ 5990 h 80674"/>
                  <a:gd name="connsiteX4" fmla="*/ 0 w 15204"/>
                  <a:gd name="connsiteY4" fmla="*/ 8920 h 80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04" h="80674">
                    <a:moveTo>
                      <a:pt x="15204" y="80674"/>
                    </a:moveTo>
                    <a:lnTo>
                      <a:pt x="15204" y="0"/>
                    </a:lnTo>
                    <a:cubicBezTo>
                      <a:pt x="14379" y="825"/>
                      <a:pt x="13174" y="1769"/>
                      <a:pt x="11590" y="2832"/>
                    </a:cubicBezTo>
                    <a:cubicBezTo>
                      <a:pt x="10006" y="3896"/>
                      <a:pt x="8226" y="4948"/>
                      <a:pt x="6251" y="5990"/>
                    </a:cubicBezTo>
                    <a:cubicBezTo>
                      <a:pt x="4276" y="7032"/>
                      <a:pt x="2192" y="8009"/>
                      <a:pt x="0" y="8920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42" name="Right Triangle 141">
              <a:extLst>
                <a:ext uri="{FF2B5EF4-FFF2-40B4-BE49-F238E27FC236}">
                  <a16:creationId xmlns:a16="http://schemas.microsoft.com/office/drawing/2014/main" id="{BF45CEAF-95B4-465E-878B-0805D0F6FCC4}"/>
                </a:ext>
              </a:extLst>
            </p:cNvPr>
            <p:cNvSpPr/>
            <p:nvPr/>
          </p:nvSpPr>
          <p:spPr bwMode="auto">
            <a:xfrm>
              <a:off x="5326465" y="2189578"/>
              <a:ext cx="668199" cy="662471"/>
            </a:xfrm>
            <a:prstGeom prst="rtTriangl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5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Segoe UI" pitchFamily="34" charset="0"/>
              </a:endParaRPr>
            </a:p>
          </p:txBody>
        </p:sp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FBB26C9A-FF5D-4BC0-AC98-A93ACC5B5A29}"/>
              </a:ext>
            </a:extLst>
          </p:cNvPr>
          <p:cNvGrpSpPr/>
          <p:nvPr/>
        </p:nvGrpSpPr>
        <p:grpSpPr>
          <a:xfrm>
            <a:off x="237733" y="2338349"/>
            <a:ext cx="1601533" cy="831610"/>
            <a:chOff x="237733" y="2247489"/>
            <a:chExt cx="1601533" cy="831610"/>
          </a:xfrm>
        </p:grpSpPr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A3058632-3321-45E2-B97F-6998BD28A031}"/>
                </a:ext>
              </a:extLst>
            </p:cNvPr>
            <p:cNvGrpSpPr/>
            <p:nvPr/>
          </p:nvGrpSpPr>
          <p:grpSpPr>
            <a:xfrm>
              <a:off x="891641" y="2247489"/>
              <a:ext cx="293717" cy="359549"/>
              <a:chOff x="965200" y="3436897"/>
              <a:chExt cx="528881" cy="647424"/>
            </a:xfrm>
          </p:grpSpPr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125BE593-5D63-4F7E-99B7-46B62DB223D2}"/>
                  </a:ext>
                </a:extLst>
              </p:cNvPr>
              <p:cNvGrpSpPr/>
              <p:nvPr/>
            </p:nvGrpSpPr>
            <p:grpSpPr>
              <a:xfrm flipH="1">
                <a:off x="965200" y="3436897"/>
                <a:ext cx="528881" cy="647424"/>
                <a:chOff x="3003960" y="3685414"/>
                <a:chExt cx="403310" cy="493707"/>
              </a:xfrm>
            </p:grpSpPr>
            <p:sp>
              <p:nvSpPr>
                <p:cNvPr id="257" name="Snip Single Corner Rectangle 26">
                  <a:extLst>
                    <a:ext uri="{FF2B5EF4-FFF2-40B4-BE49-F238E27FC236}">
                      <a16:creationId xmlns:a16="http://schemas.microsoft.com/office/drawing/2014/main" id="{8B494D9B-B66F-4D1E-BF02-0BE15F4D4248}"/>
                    </a:ext>
                  </a:extLst>
                </p:cNvPr>
                <p:cNvSpPr/>
                <p:nvPr/>
              </p:nvSpPr>
              <p:spPr bwMode="auto">
                <a:xfrm flipH="1">
                  <a:off x="3003960" y="3685414"/>
                  <a:ext cx="403310" cy="493707"/>
                </a:xfrm>
                <a:prstGeom prst="snip1Rect">
                  <a:avLst>
                    <a:gd name="adj" fmla="val 28736"/>
                  </a:avLst>
                </a:prstGeom>
                <a:noFill/>
                <a:ln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58" name="Triangle 27">
                  <a:extLst>
                    <a:ext uri="{FF2B5EF4-FFF2-40B4-BE49-F238E27FC236}">
                      <a16:creationId xmlns:a16="http://schemas.microsoft.com/office/drawing/2014/main" id="{E8CD2A21-C1C4-4C7A-B32F-65CADA26BD37}"/>
                    </a:ext>
                  </a:extLst>
                </p:cNvPr>
                <p:cNvSpPr/>
                <p:nvPr/>
              </p:nvSpPr>
              <p:spPr bwMode="auto">
                <a:xfrm rot="8100000">
                  <a:off x="3012552" y="3733609"/>
                  <a:ext cx="160049" cy="80930"/>
                </a:xfrm>
                <a:prstGeom prst="triangle">
                  <a:avLst/>
                </a:prstGeom>
                <a:noFill/>
                <a:ln w="12700">
                  <a:solidFill>
                    <a:schemeClr val="tx1"/>
                  </a:solidFill>
                  <a:beve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light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42ACA90D-1E2E-42B8-BD14-49E5BFAFCFBF}"/>
                  </a:ext>
                </a:extLst>
              </p:cNvPr>
              <p:cNvCxnSpPr/>
              <p:nvPr/>
            </p:nvCxnSpPr>
            <p:spPr>
              <a:xfrm>
                <a:off x="1047750" y="3578225"/>
                <a:ext cx="2159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DD1E4CB7-D2EB-482A-85FB-CB51A2736E63}"/>
                  </a:ext>
                </a:extLst>
              </p:cNvPr>
              <p:cNvCxnSpPr/>
              <p:nvPr/>
            </p:nvCxnSpPr>
            <p:spPr>
              <a:xfrm>
                <a:off x="1047750" y="3697817"/>
                <a:ext cx="3683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38B3FE2C-E12C-46FA-B759-CFF0CC2D9750}"/>
                  </a:ext>
                </a:extLst>
              </p:cNvPr>
              <p:cNvCxnSpPr/>
              <p:nvPr/>
            </p:nvCxnSpPr>
            <p:spPr>
              <a:xfrm>
                <a:off x="1047750" y="3817409"/>
                <a:ext cx="3683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085525DC-E40C-4D13-941B-21BB8B781949}"/>
                  </a:ext>
                </a:extLst>
              </p:cNvPr>
              <p:cNvCxnSpPr/>
              <p:nvPr/>
            </p:nvCxnSpPr>
            <p:spPr>
              <a:xfrm>
                <a:off x="1047750" y="3937000"/>
                <a:ext cx="3683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F617FEFC-2B7C-4E06-A0C7-D00BFD84F653}"/>
                </a:ext>
              </a:extLst>
            </p:cNvPr>
            <p:cNvSpPr txBox="1"/>
            <p:nvPr/>
          </p:nvSpPr>
          <p:spPr>
            <a:xfrm>
              <a:off x="237733" y="2678989"/>
              <a:ext cx="160153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 defTabSz="932597">
                <a:defRPr sz="900" kern="0">
                  <a:solidFill>
                    <a:schemeClr val="bg1">
                      <a:lumMod val="50000"/>
                    </a:schemeClr>
                  </a:solidFill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Logs, files and media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(unstructured)</a:t>
              </a:r>
            </a:p>
          </p:txBody>
        </p:sp>
      </p:grpSp>
      <p:cxnSp>
        <p:nvCxnSpPr>
          <p:cNvPr id="259" name="Connector: Elbow 258">
            <a:extLst>
              <a:ext uri="{FF2B5EF4-FFF2-40B4-BE49-F238E27FC236}">
                <a16:creationId xmlns:a16="http://schemas.microsoft.com/office/drawing/2014/main" id="{0F97397C-81F2-4CEC-A223-2E10EAB2FA85}"/>
              </a:ext>
            </a:extLst>
          </p:cNvPr>
          <p:cNvCxnSpPr>
            <a:cxnSpLocks/>
          </p:cNvCxnSpPr>
          <p:nvPr/>
        </p:nvCxnSpPr>
        <p:spPr>
          <a:xfrm flipV="1">
            <a:off x="3527606" y="3397312"/>
            <a:ext cx="1274071" cy="1945"/>
          </a:xfrm>
          <a:prstGeom prst="bentConnector3">
            <a:avLst>
              <a:gd name="adj1" fmla="val 50000"/>
            </a:avLst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Rectangle 259">
            <a:extLst>
              <a:ext uri="{FF2B5EF4-FFF2-40B4-BE49-F238E27FC236}">
                <a16:creationId xmlns:a16="http://schemas.microsoft.com/office/drawing/2014/main" id="{2FED0D61-8F69-4B0A-BABA-1D4276ABF84C}"/>
              </a:ext>
            </a:extLst>
          </p:cNvPr>
          <p:cNvSpPr/>
          <p:nvPr/>
        </p:nvSpPr>
        <p:spPr>
          <a:xfrm>
            <a:off x="8371070" y="5520445"/>
            <a:ext cx="125758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Azure SQL Data Warehouse</a:t>
            </a:r>
          </a:p>
        </p:txBody>
      </p: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C86EAB6D-2E17-466A-AB96-63A0AA3CCFB2}"/>
              </a:ext>
            </a:extLst>
          </p:cNvPr>
          <p:cNvGrpSpPr/>
          <p:nvPr/>
        </p:nvGrpSpPr>
        <p:grpSpPr>
          <a:xfrm>
            <a:off x="8734800" y="4938600"/>
            <a:ext cx="530125" cy="520604"/>
            <a:chOff x="2549926" y="1227604"/>
            <a:chExt cx="5177116" cy="5084148"/>
          </a:xfrm>
        </p:grpSpPr>
        <p:sp>
          <p:nvSpPr>
            <p:cNvPr id="262" name="Freeform: Shape 821">
              <a:extLst>
                <a:ext uri="{FF2B5EF4-FFF2-40B4-BE49-F238E27FC236}">
                  <a16:creationId xmlns:a16="http://schemas.microsoft.com/office/drawing/2014/main" id="{1C350012-83BF-4F5E-B5BB-960547DD00DA}"/>
                </a:ext>
              </a:extLst>
            </p:cNvPr>
            <p:cNvSpPr/>
            <p:nvPr/>
          </p:nvSpPr>
          <p:spPr bwMode="auto">
            <a:xfrm>
              <a:off x="2549926" y="1227604"/>
              <a:ext cx="4001266" cy="3614060"/>
            </a:xfrm>
            <a:custGeom>
              <a:avLst/>
              <a:gdLst>
                <a:gd name="connsiteX0" fmla="*/ 2000634 w 4001268"/>
                <a:gd name="connsiteY0" fmla="*/ 0 h 3614059"/>
                <a:gd name="connsiteX1" fmla="*/ 4001268 w 4001268"/>
                <a:gd name="connsiteY1" fmla="*/ 1445188 h 3614059"/>
                <a:gd name="connsiteX2" fmla="*/ 3659101 w 4001268"/>
                <a:gd name="connsiteY2" fmla="*/ 1445188 h 3614059"/>
                <a:gd name="connsiteX3" fmla="*/ 3659101 w 4001268"/>
                <a:gd name="connsiteY3" fmla="*/ 3614059 h 3614059"/>
                <a:gd name="connsiteX4" fmla="*/ 3372234 w 4001268"/>
                <a:gd name="connsiteY4" fmla="*/ 3614059 h 3614059"/>
                <a:gd name="connsiteX5" fmla="*/ 3372234 w 4001268"/>
                <a:gd name="connsiteY5" fmla="*/ 1559139 h 3614059"/>
                <a:gd name="connsiteX6" fmla="*/ 629034 w 4001268"/>
                <a:gd name="connsiteY6" fmla="*/ 1559139 h 3614059"/>
                <a:gd name="connsiteX7" fmla="*/ 629034 w 4001268"/>
                <a:gd name="connsiteY7" fmla="*/ 3614059 h 3614059"/>
                <a:gd name="connsiteX8" fmla="*/ 342168 w 4001268"/>
                <a:gd name="connsiteY8" fmla="*/ 3614059 h 3614059"/>
                <a:gd name="connsiteX9" fmla="*/ 342168 w 4001268"/>
                <a:gd name="connsiteY9" fmla="*/ 1445188 h 3614059"/>
                <a:gd name="connsiteX10" fmla="*/ 0 w 4001268"/>
                <a:gd name="connsiteY10" fmla="*/ 1445188 h 3614059"/>
                <a:gd name="connsiteX11" fmla="*/ 2000634 w 4001268"/>
                <a:gd name="connsiteY11" fmla="*/ 0 h 3614059"/>
                <a:gd name="connsiteX0" fmla="*/ 2000634 w 4001268"/>
                <a:gd name="connsiteY0" fmla="*/ 0 h 3614059"/>
                <a:gd name="connsiteX1" fmla="*/ 4001268 w 4001268"/>
                <a:gd name="connsiteY1" fmla="*/ 1445188 h 3614059"/>
                <a:gd name="connsiteX2" fmla="*/ 3659101 w 4001268"/>
                <a:gd name="connsiteY2" fmla="*/ 1445188 h 3614059"/>
                <a:gd name="connsiteX3" fmla="*/ 3659101 w 4001268"/>
                <a:gd name="connsiteY3" fmla="*/ 3614059 h 3614059"/>
                <a:gd name="connsiteX4" fmla="*/ 3372234 w 4001268"/>
                <a:gd name="connsiteY4" fmla="*/ 3614059 h 3614059"/>
                <a:gd name="connsiteX5" fmla="*/ 3368677 w 4001268"/>
                <a:gd name="connsiteY5" fmla="*/ 2037434 h 3614059"/>
                <a:gd name="connsiteX6" fmla="*/ 3372234 w 4001268"/>
                <a:gd name="connsiteY6" fmla="*/ 1559139 h 3614059"/>
                <a:gd name="connsiteX7" fmla="*/ 629034 w 4001268"/>
                <a:gd name="connsiteY7" fmla="*/ 1559139 h 3614059"/>
                <a:gd name="connsiteX8" fmla="*/ 629034 w 4001268"/>
                <a:gd name="connsiteY8" fmla="*/ 3614059 h 3614059"/>
                <a:gd name="connsiteX9" fmla="*/ 342168 w 4001268"/>
                <a:gd name="connsiteY9" fmla="*/ 3614059 h 3614059"/>
                <a:gd name="connsiteX10" fmla="*/ 342168 w 4001268"/>
                <a:gd name="connsiteY10" fmla="*/ 1445188 h 3614059"/>
                <a:gd name="connsiteX11" fmla="*/ 0 w 4001268"/>
                <a:gd name="connsiteY11" fmla="*/ 1445188 h 3614059"/>
                <a:gd name="connsiteX12" fmla="*/ 2000634 w 4001268"/>
                <a:gd name="connsiteY12" fmla="*/ 0 h 3614059"/>
                <a:gd name="connsiteX0" fmla="*/ 2000634 w 4001268"/>
                <a:gd name="connsiteY0" fmla="*/ 0 h 3614059"/>
                <a:gd name="connsiteX1" fmla="*/ 4001268 w 4001268"/>
                <a:gd name="connsiteY1" fmla="*/ 1445188 h 3614059"/>
                <a:gd name="connsiteX2" fmla="*/ 3659101 w 4001268"/>
                <a:gd name="connsiteY2" fmla="*/ 1445188 h 3614059"/>
                <a:gd name="connsiteX3" fmla="*/ 3657271 w 4001268"/>
                <a:gd name="connsiteY3" fmla="*/ 1960474 h 3614059"/>
                <a:gd name="connsiteX4" fmla="*/ 3659101 w 4001268"/>
                <a:gd name="connsiteY4" fmla="*/ 3614059 h 3614059"/>
                <a:gd name="connsiteX5" fmla="*/ 3372234 w 4001268"/>
                <a:gd name="connsiteY5" fmla="*/ 3614059 h 3614059"/>
                <a:gd name="connsiteX6" fmla="*/ 3368677 w 4001268"/>
                <a:gd name="connsiteY6" fmla="*/ 2037434 h 3614059"/>
                <a:gd name="connsiteX7" fmla="*/ 3372234 w 4001268"/>
                <a:gd name="connsiteY7" fmla="*/ 1559139 h 3614059"/>
                <a:gd name="connsiteX8" fmla="*/ 629034 w 4001268"/>
                <a:gd name="connsiteY8" fmla="*/ 1559139 h 3614059"/>
                <a:gd name="connsiteX9" fmla="*/ 629034 w 4001268"/>
                <a:gd name="connsiteY9" fmla="*/ 3614059 h 3614059"/>
                <a:gd name="connsiteX10" fmla="*/ 342168 w 4001268"/>
                <a:gd name="connsiteY10" fmla="*/ 3614059 h 3614059"/>
                <a:gd name="connsiteX11" fmla="*/ 342168 w 4001268"/>
                <a:gd name="connsiteY11" fmla="*/ 1445188 h 3614059"/>
                <a:gd name="connsiteX12" fmla="*/ 0 w 4001268"/>
                <a:gd name="connsiteY12" fmla="*/ 1445188 h 3614059"/>
                <a:gd name="connsiteX13" fmla="*/ 2000634 w 4001268"/>
                <a:gd name="connsiteY13" fmla="*/ 0 h 3614059"/>
                <a:gd name="connsiteX0" fmla="*/ 3659101 w 4305542"/>
                <a:gd name="connsiteY0" fmla="*/ 3614059 h 4260500"/>
                <a:gd name="connsiteX1" fmla="*/ 3372234 w 4305542"/>
                <a:gd name="connsiteY1" fmla="*/ 3614059 h 4260500"/>
                <a:gd name="connsiteX2" fmla="*/ 3368677 w 4305542"/>
                <a:gd name="connsiteY2" fmla="*/ 2037434 h 4260500"/>
                <a:gd name="connsiteX3" fmla="*/ 3372234 w 4305542"/>
                <a:gd name="connsiteY3" fmla="*/ 1559139 h 4260500"/>
                <a:gd name="connsiteX4" fmla="*/ 629034 w 4305542"/>
                <a:gd name="connsiteY4" fmla="*/ 1559139 h 4260500"/>
                <a:gd name="connsiteX5" fmla="*/ 629034 w 4305542"/>
                <a:gd name="connsiteY5" fmla="*/ 3614059 h 4260500"/>
                <a:gd name="connsiteX6" fmla="*/ 342168 w 4305542"/>
                <a:gd name="connsiteY6" fmla="*/ 3614059 h 4260500"/>
                <a:gd name="connsiteX7" fmla="*/ 342168 w 4305542"/>
                <a:gd name="connsiteY7" fmla="*/ 1445188 h 4260500"/>
                <a:gd name="connsiteX8" fmla="*/ 0 w 4305542"/>
                <a:gd name="connsiteY8" fmla="*/ 1445188 h 4260500"/>
                <a:gd name="connsiteX9" fmla="*/ 2000634 w 4305542"/>
                <a:gd name="connsiteY9" fmla="*/ 0 h 4260500"/>
                <a:gd name="connsiteX10" fmla="*/ 4001268 w 4305542"/>
                <a:gd name="connsiteY10" fmla="*/ 1445188 h 4260500"/>
                <a:gd name="connsiteX11" fmla="*/ 3659101 w 4305542"/>
                <a:gd name="connsiteY11" fmla="*/ 1445188 h 4260500"/>
                <a:gd name="connsiteX12" fmla="*/ 3657271 w 4305542"/>
                <a:gd name="connsiteY12" fmla="*/ 1960474 h 4260500"/>
                <a:gd name="connsiteX13" fmla="*/ 4305541 w 4305542"/>
                <a:gd name="connsiteY13" fmla="*/ 4260500 h 4260500"/>
                <a:gd name="connsiteX0" fmla="*/ 3659101 w 4001268"/>
                <a:gd name="connsiteY0" fmla="*/ 3614059 h 3614059"/>
                <a:gd name="connsiteX1" fmla="*/ 3372234 w 4001268"/>
                <a:gd name="connsiteY1" fmla="*/ 3614059 h 3614059"/>
                <a:gd name="connsiteX2" fmla="*/ 3368677 w 4001268"/>
                <a:gd name="connsiteY2" fmla="*/ 2037434 h 3614059"/>
                <a:gd name="connsiteX3" fmla="*/ 3372234 w 4001268"/>
                <a:gd name="connsiteY3" fmla="*/ 1559139 h 3614059"/>
                <a:gd name="connsiteX4" fmla="*/ 629034 w 4001268"/>
                <a:gd name="connsiteY4" fmla="*/ 1559139 h 3614059"/>
                <a:gd name="connsiteX5" fmla="*/ 629034 w 4001268"/>
                <a:gd name="connsiteY5" fmla="*/ 3614059 h 3614059"/>
                <a:gd name="connsiteX6" fmla="*/ 342168 w 4001268"/>
                <a:gd name="connsiteY6" fmla="*/ 3614059 h 3614059"/>
                <a:gd name="connsiteX7" fmla="*/ 342168 w 4001268"/>
                <a:gd name="connsiteY7" fmla="*/ 1445188 h 3614059"/>
                <a:gd name="connsiteX8" fmla="*/ 0 w 4001268"/>
                <a:gd name="connsiteY8" fmla="*/ 1445188 h 3614059"/>
                <a:gd name="connsiteX9" fmla="*/ 2000634 w 4001268"/>
                <a:gd name="connsiteY9" fmla="*/ 0 h 3614059"/>
                <a:gd name="connsiteX10" fmla="*/ 4001268 w 4001268"/>
                <a:gd name="connsiteY10" fmla="*/ 1445188 h 3614059"/>
                <a:gd name="connsiteX11" fmla="*/ 3659101 w 4001268"/>
                <a:gd name="connsiteY11" fmla="*/ 1445188 h 3614059"/>
                <a:gd name="connsiteX12" fmla="*/ 3657271 w 4001268"/>
                <a:gd name="connsiteY12" fmla="*/ 1960474 h 3614059"/>
                <a:gd name="connsiteX0" fmla="*/ 3372234 w 4001268"/>
                <a:gd name="connsiteY0" fmla="*/ 3614059 h 3614059"/>
                <a:gd name="connsiteX1" fmla="*/ 3368677 w 4001268"/>
                <a:gd name="connsiteY1" fmla="*/ 2037434 h 3614059"/>
                <a:gd name="connsiteX2" fmla="*/ 3372234 w 4001268"/>
                <a:gd name="connsiteY2" fmla="*/ 1559139 h 3614059"/>
                <a:gd name="connsiteX3" fmla="*/ 629034 w 4001268"/>
                <a:gd name="connsiteY3" fmla="*/ 1559139 h 3614059"/>
                <a:gd name="connsiteX4" fmla="*/ 629034 w 4001268"/>
                <a:gd name="connsiteY4" fmla="*/ 3614059 h 3614059"/>
                <a:gd name="connsiteX5" fmla="*/ 342168 w 4001268"/>
                <a:gd name="connsiteY5" fmla="*/ 3614059 h 3614059"/>
                <a:gd name="connsiteX6" fmla="*/ 342168 w 4001268"/>
                <a:gd name="connsiteY6" fmla="*/ 1445188 h 3614059"/>
                <a:gd name="connsiteX7" fmla="*/ 0 w 4001268"/>
                <a:gd name="connsiteY7" fmla="*/ 1445188 h 3614059"/>
                <a:gd name="connsiteX8" fmla="*/ 2000634 w 4001268"/>
                <a:gd name="connsiteY8" fmla="*/ 0 h 3614059"/>
                <a:gd name="connsiteX9" fmla="*/ 4001268 w 4001268"/>
                <a:gd name="connsiteY9" fmla="*/ 1445188 h 3614059"/>
                <a:gd name="connsiteX10" fmla="*/ 3659101 w 4001268"/>
                <a:gd name="connsiteY10" fmla="*/ 1445188 h 3614059"/>
                <a:gd name="connsiteX11" fmla="*/ 3657271 w 4001268"/>
                <a:gd name="connsiteY11" fmla="*/ 1960474 h 3614059"/>
                <a:gd name="connsiteX0" fmla="*/ 3368677 w 4001268"/>
                <a:gd name="connsiteY0" fmla="*/ 2037434 h 3614059"/>
                <a:gd name="connsiteX1" fmla="*/ 3372234 w 4001268"/>
                <a:gd name="connsiteY1" fmla="*/ 1559139 h 3614059"/>
                <a:gd name="connsiteX2" fmla="*/ 629034 w 4001268"/>
                <a:gd name="connsiteY2" fmla="*/ 1559139 h 3614059"/>
                <a:gd name="connsiteX3" fmla="*/ 629034 w 4001268"/>
                <a:gd name="connsiteY3" fmla="*/ 3614059 h 3614059"/>
                <a:gd name="connsiteX4" fmla="*/ 342168 w 4001268"/>
                <a:gd name="connsiteY4" fmla="*/ 3614059 h 3614059"/>
                <a:gd name="connsiteX5" fmla="*/ 342168 w 4001268"/>
                <a:gd name="connsiteY5" fmla="*/ 1445188 h 3614059"/>
                <a:gd name="connsiteX6" fmla="*/ 0 w 4001268"/>
                <a:gd name="connsiteY6" fmla="*/ 1445188 h 3614059"/>
                <a:gd name="connsiteX7" fmla="*/ 2000634 w 4001268"/>
                <a:gd name="connsiteY7" fmla="*/ 0 h 3614059"/>
                <a:gd name="connsiteX8" fmla="*/ 4001268 w 4001268"/>
                <a:gd name="connsiteY8" fmla="*/ 1445188 h 3614059"/>
                <a:gd name="connsiteX9" fmla="*/ 3659101 w 4001268"/>
                <a:gd name="connsiteY9" fmla="*/ 1445188 h 3614059"/>
                <a:gd name="connsiteX10" fmla="*/ 3657271 w 4001268"/>
                <a:gd name="connsiteY10" fmla="*/ 1960474 h 361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01268" h="3614059">
                  <a:moveTo>
                    <a:pt x="3368677" y="2037434"/>
                  </a:moveTo>
                  <a:cubicBezTo>
                    <a:pt x="3369863" y="1878002"/>
                    <a:pt x="3371048" y="1718571"/>
                    <a:pt x="3372234" y="1559139"/>
                  </a:cubicBezTo>
                  <a:lnTo>
                    <a:pt x="629034" y="1559139"/>
                  </a:lnTo>
                  <a:lnTo>
                    <a:pt x="629034" y="3614059"/>
                  </a:lnTo>
                  <a:lnTo>
                    <a:pt x="342168" y="3614059"/>
                  </a:lnTo>
                  <a:lnTo>
                    <a:pt x="342168" y="1445188"/>
                  </a:lnTo>
                  <a:lnTo>
                    <a:pt x="0" y="1445188"/>
                  </a:lnTo>
                  <a:lnTo>
                    <a:pt x="2000634" y="0"/>
                  </a:lnTo>
                  <a:lnTo>
                    <a:pt x="4001268" y="1445188"/>
                  </a:lnTo>
                  <a:lnTo>
                    <a:pt x="3659101" y="1445188"/>
                  </a:lnTo>
                  <a:lnTo>
                    <a:pt x="3657271" y="1960474"/>
                  </a:ln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E75C5F10-581A-4791-89C3-D2BD7A798407}"/>
                </a:ext>
              </a:extLst>
            </p:cNvPr>
            <p:cNvSpPr/>
            <p:nvPr/>
          </p:nvSpPr>
          <p:spPr bwMode="auto">
            <a:xfrm>
              <a:off x="3364798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38813922-ABC8-440B-89B1-1C757DF77398}"/>
                </a:ext>
              </a:extLst>
            </p:cNvPr>
            <p:cNvSpPr/>
            <p:nvPr/>
          </p:nvSpPr>
          <p:spPr bwMode="auto">
            <a:xfrm>
              <a:off x="3968585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9175A45D-430A-4374-91A2-F737F0D356CB}"/>
                </a:ext>
              </a:extLst>
            </p:cNvPr>
            <p:cNvSpPr/>
            <p:nvPr/>
          </p:nvSpPr>
          <p:spPr bwMode="auto">
            <a:xfrm>
              <a:off x="4572371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5D78E5FA-611F-46C4-96FA-FE2A4512F6E0}"/>
                </a:ext>
              </a:extLst>
            </p:cNvPr>
            <p:cNvSpPr/>
            <p:nvPr/>
          </p:nvSpPr>
          <p:spPr bwMode="auto">
            <a:xfrm>
              <a:off x="3364798" y="3624080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4703E2DF-1870-4734-891D-F510EEABD9B3}"/>
                </a:ext>
              </a:extLst>
            </p:cNvPr>
            <p:cNvSpPr/>
            <p:nvPr/>
          </p:nvSpPr>
          <p:spPr bwMode="auto">
            <a:xfrm>
              <a:off x="3968585" y="3624080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8841FAF6-BBC1-49D9-BC7A-726AA36CB849}"/>
                </a:ext>
              </a:extLst>
            </p:cNvPr>
            <p:cNvSpPr/>
            <p:nvPr/>
          </p:nvSpPr>
          <p:spPr bwMode="auto">
            <a:xfrm>
              <a:off x="3777367" y="3020291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9" name="Cylinder 828">
              <a:extLst>
                <a:ext uri="{FF2B5EF4-FFF2-40B4-BE49-F238E27FC236}">
                  <a16:creationId xmlns:a16="http://schemas.microsoft.com/office/drawing/2014/main" id="{2C71583C-A581-4156-8102-EF42925AE9A1}"/>
                </a:ext>
              </a:extLst>
            </p:cNvPr>
            <p:cNvSpPr/>
            <p:nvPr/>
          </p:nvSpPr>
          <p:spPr bwMode="auto">
            <a:xfrm>
              <a:off x="5335724" y="3170126"/>
              <a:ext cx="2391318" cy="3141626"/>
            </a:xfrm>
            <a:prstGeom prst="can">
              <a:avLst>
                <a:gd name="adj" fmla="val 39530"/>
              </a:avLst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270" name="Group 269">
            <a:extLst>
              <a:ext uri="{FF2B5EF4-FFF2-40B4-BE49-F238E27FC236}">
                <a16:creationId xmlns:a16="http://schemas.microsoft.com/office/drawing/2014/main" id="{1F707A0E-EBD6-4AC2-A00F-4CA7B6831760}"/>
              </a:ext>
            </a:extLst>
          </p:cNvPr>
          <p:cNvGrpSpPr/>
          <p:nvPr/>
        </p:nvGrpSpPr>
        <p:grpSpPr>
          <a:xfrm>
            <a:off x="2460504" y="3089129"/>
            <a:ext cx="1204176" cy="727049"/>
            <a:chOff x="2520437" y="2198161"/>
            <a:chExt cx="1204176" cy="727049"/>
          </a:xfrm>
        </p:grpSpPr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9AD7FDE5-E623-48DC-8914-03F0618E4AD5}"/>
                </a:ext>
              </a:extLst>
            </p:cNvPr>
            <p:cNvSpPr/>
            <p:nvPr/>
          </p:nvSpPr>
          <p:spPr>
            <a:xfrm>
              <a:off x="2520437" y="2678989"/>
              <a:ext cx="1204176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Azure Data Factory </a:t>
              </a:r>
            </a:p>
          </p:txBody>
        </p:sp>
        <p:grpSp>
          <p:nvGrpSpPr>
            <p:cNvPr id="272" name="Group 271">
              <a:extLst>
                <a:ext uri="{FF2B5EF4-FFF2-40B4-BE49-F238E27FC236}">
                  <a16:creationId xmlns:a16="http://schemas.microsoft.com/office/drawing/2014/main" id="{DC0A4B81-3AF4-4932-865E-06B45F5D88B8}"/>
                </a:ext>
              </a:extLst>
            </p:cNvPr>
            <p:cNvGrpSpPr/>
            <p:nvPr/>
          </p:nvGrpSpPr>
          <p:grpSpPr>
            <a:xfrm>
              <a:off x="2935903" y="2198161"/>
              <a:ext cx="423284" cy="416651"/>
              <a:chOff x="5279190" y="5401430"/>
              <a:chExt cx="1101836" cy="1106637"/>
            </a:xfrm>
          </p:grpSpPr>
          <p:sp>
            <p:nvSpPr>
              <p:cNvPr id="273" name="Freeform: Shape 815">
                <a:extLst>
                  <a:ext uri="{FF2B5EF4-FFF2-40B4-BE49-F238E27FC236}">
                    <a16:creationId xmlns:a16="http://schemas.microsoft.com/office/drawing/2014/main" id="{07C4F03A-58E5-454A-AC1E-467974685FF3}"/>
                  </a:ext>
                </a:extLst>
              </p:cNvPr>
              <p:cNvSpPr/>
              <p:nvPr/>
            </p:nvSpPr>
            <p:spPr bwMode="auto">
              <a:xfrm>
                <a:off x="5708249" y="6208019"/>
                <a:ext cx="122821" cy="122820"/>
              </a:xfrm>
              <a:custGeom>
                <a:avLst/>
                <a:gdLst>
                  <a:gd name="connsiteX0" fmla="*/ 0 w 122821"/>
                  <a:gd name="connsiteY0" fmla="*/ 0 h 122820"/>
                  <a:gd name="connsiteX1" fmla="*/ 122821 w 122821"/>
                  <a:gd name="connsiteY1" fmla="*/ 0 h 122820"/>
                  <a:gd name="connsiteX2" fmla="*/ 122821 w 122821"/>
                  <a:gd name="connsiteY2" fmla="*/ 122820 h 122820"/>
                  <a:gd name="connsiteX3" fmla="*/ 0 w 122821"/>
                  <a:gd name="connsiteY3" fmla="*/ 122820 h 122820"/>
                  <a:gd name="connsiteX4" fmla="*/ 0 w 122821"/>
                  <a:gd name="connsiteY4" fmla="*/ 0 h 122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821" h="122820">
                    <a:moveTo>
                      <a:pt x="0" y="0"/>
                    </a:moveTo>
                    <a:lnTo>
                      <a:pt x="122821" y="0"/>
                    </a:lnTo>
                    <a:lnTo>
                      <a:pt x="122821" y="122820"/>
                    </a:lnTo>
                    <a:lnTo>
                      <a:pt x="0" y="12282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74" name="Freeform: Shape 816">
                <a:extLst>
                  <a:ext uri="{FF2B5EF4-FFF2-40B4-BE49-F238E27FC236}">
                    <a16:creationId xmlns:a16="http://schemas.microsoft.com/office/drawing/2014/main" id="{54605F23-E3F0-4DA2-AEAF-C8A905FE75DF}"/>
                  </a:ext>
                </a:extLst>
              </p:cNvPr>
              <p:cNvSpPr/>
              <p:nvPr/>
            </p:nvSpPr>
            <p:spPr bwMode="auto">
              <a:xfrm>
                <a:off x="5921817" y="6208019"/>
                <a:ext cx="122821" cy="122820"/>
              </a:xfrm>
              <a:custGeom>
                <a:avLst/>
                <a:gdLst>
                  <a:gd name="connsiteX0" fmla="*/ 0 w 122821"/>
                  <a:gd name="connsiteY0" fmla="*/ 0 h 122820"/>
                  <a:gd name="connsiteX1" fmla="*/ 122821 w 122821"/>
                  <a:gd name="connsiteY1" fmla="*/ 0 h 122820"/>
                  <a:gd name="connsiteX2" fmla="*/ 122821 w 122821"/>
                  <a:gd name="connsiteY2" fmla="*/ 122820 h 122820"/>
                  <a:gd name="connsiteX3" fmla="*/ 0 w 122821"/>
                  <a:gd name="connsiteY3" fmla="*/ 122820 h 122820"/>
                  <a:gd name="connsiteX4" fmla="*/ 0 w 122821"/>
                  <a:gd name="connsiteY4" fmla="*/ 0 h 122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821" h="122820">
                    <a:moveTo>
                      <a:pt x="0" y="0"/>
                    </a:moveTo>
                    <a:lnTo>
                      <a:pt x="122821" y="0"/>
                    </a:lnTo>
                    <a:lnTo>
                      <a:pt x="122821" y="122820"/>
                    </a:lnTo>
                    <a:lnTo>
                      <a:pt x="0" y="12282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75" name="Freeform: Shape 817">
                <a:extLst>
                  <a:ext uri="{FF2B5EF4-FFF2-40B4-BE49-F238E27FC236}">
                    <a16:creationId xmlns:a16="http://schemas.microsoft.com/office/drawing/2014/main" id="{BB11126C-B688-48EB-B60F-BD89518AB719}"/>
                  </a:ext>
                </a:extLst>
              </p:cNvPr>
              <p:cNvSpPr/>
              <p:nvPr/>
            </p:nvSpPr>
            <p:spPr bwMode="auto">
              <a:xfrm>
                <a:off x="6135385" y="6208019"/>
                <a:ext cx="122821" cy="122820"/>
              </a:xfrm>
              <a:custGeom>
                <a:avLst/>
                <a:gdLst>
                  <a:gd name="connsiteX0" fmla="*/ 0 w 122821"/>
                  <a:gd name="connsiteY0" fmla="*/ 0 h 122820"/>
                  <a:gd name="connsiteX1" fmla="*/ 122821 w 122821"/>
                  <a:gd name="connsiteY1" fmla="*/ 0 h 122820"/>
                  <a:gd name="connsiteX2" fmla="*/ 122821 w 122821"/>
                  <a:gd name="connsiteY2" fmla="*/ 122820 h 122820"/>
                  <a:gd name="connsiteX3" fmla="*/ 0 w 122821"/>
                  <a:gd name="connsiteY3" fmla="*/ 122820 h 122820"/>
                  <a:gd name="connsiteX4" fmla="*/ 0 w 122821"/>
                  <a:gd name="connsiteY4" fmla="*/ 0 h 122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821" h="122820">
                    <a:moveTo>
                      <a:pt x="0" y="0"/>
                    </a:moveTo>
                    <a:lnTo>
                      <a:pt x="122821" y="0"/>
                    </a:lnTo>
                    <a:lnTo>
                      <a:pt x="122821" y="122820"/>
                    </a:lnTo>
                    <a:lnTo>
                      <a:pt x="0" y="12282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76" name="Freeform: Shape 818">
                <a:extLst>
                  <a:ext uri="{FF2B5EF4-FFF2-40B4-BE49-F238E27FC236}">
                    <a16:creationId xmlns:a16="http://schemas.microsoft.com/office/drawing/2014/main" id="{CA725C66-B312-4653-9868-6815CE2A73BC}"/>
                  </a:ext>
                </a:extLst>
              </p:cNvPr>
              <p:cNvSpPr/>
              <p:nvPr/>
            </p:nvSpPr>
            <p:spPr bwMode="auto">
              <a:xfrm>
                <a:off x="5279191" y="5499596"/>
                <a:ext cx="1101835" cy="1008471"/>
              </a:xfrm>
              <a:custGeom>
                <a:avLst/>
                <a:gdLst>
                  <a:gd name="connsiteX0" fmla="*/ 245153 w 1101835"/>
                  <a:gd name="connsiteY0" fmla="*/ 0 h 1098248"/>
                  <a:gd name="connsiteX1" fmla="*/ 489041 w 1101835"/>
                  <a:gd name="connsiteY1" fmla="*/ 89777 h 1098248"/>
                  <a:gd name="connsiteX2" fmla="*/ 490307 w 1101835"/>
                  <a:gd name="connsiteY2" fmla="*/ 641334 h 1098248"/>
                  <a:gd name="connsiteX3" fmla="*/ 796071 w 1101835"/>
                  <a:gd name="connsiteY3" fmla="*/ 374222 h 1098248"/>
                  <a:gd name="connsiteX4" fmla="*/ 796071 w 1101835"/>
                  <a:gd name="connsiteY4" fmla="*/ 641334 h 1098248"/>
                  <a:gd name="connsiteX5" fmla="*/ 1101835 w 1101835"/>
                  <a:gd name="connsiteY5" fmla="*/ 374222 h 1098248"/>
                  <a:gd name="connsiteX6" fmla="*/ 1101835 w 1101835"/>
                  <a:gd name="connsiteY6" fmla="*/ 1098248 h 1098248"/>
                  <a:gd name="connsiteX7" fmla="*/ 0 w 1101835"/>
                  <a:gd name="connsiteY7" fmla="*/ 1098248 h 1098248"/>
                  <a:gd name="connsiteX8" fmla="*/ 1265 w 1101835"/>
                  <a:gd name="connsiteY8" fmla="*/ 89777 h 1098248"/>
                  <a:gd name="connsiteX9" fmla="*/ 245153 w 1101835"/>
                  <a:gd name="connsiteY9" fmla="*/ 0 h 1098248"/>
                  <a:gd name="connsiteX0" fmla="*/ 245153 w 1101835"/>
                  <a:gd name="connsiteY0" fmla="*/ 0 h 1098248"/>
                  <a:gd name="connsiteX1" fmla="*/ 489041 w 1101835"/>
                  <a:gd name="connsiteY1" fmla="*/ 89777 h 1098248"/>
                  <a:gd name="connsiteX2" fmla="*/ 490307 w 1101835"/>
                  <a:gd name="connsiteY2" fmla="*/ 641334 h 1098248"/>
                  <a:gd name="connsiteX3" fmla="*/ 796071 w 1101835"/>
                  <a:gd name="connsiteY3" fmla="*/ 374222 h 1098248"/>
                  <a:gd name="connsiteX4" fmla="*/ 796071 w 1101835"/>
                  <a:gd name="connsiteY4" fmla="*/ 641334 h 1098248"/>
                  <a:gd name="connsiteX5" fmla="*/ 1101835 w 1101835"/>
                  <a:gd name="connsiteY5" fmla="*/ 374222 h 1098248"/>
                  <a:gd name="connsiteX6" fmla="*/ 1101835 w 1101835"/>
                  <a:gd name="connsiteY6" fmla="*/ 1098248 h 1098248"/>
                  <a:gd name="connsiteX7" fmla="*/ 0 w 1101835"/>
                  <a:gd name="connsiteY7" fmla="*/ 1098248 h 1098248"/>
                  <a:gd name="connsiteX8" fmla="*/ 1265 w 1101835"/>
                  <a:gd name="connsiteY8" fmla="*/ 89777 h 1098248"/>
                  <a:gd name="connsiteX9" fmla="*/ 336593 w 1101835"/>
                  <a:gd name="connsiteY9" fmla="*/ 91440 h 1098248"/>
                  <a:gd name="connsiteX0" fmla="*/ 245153 w 1101835"/>
                  <a:gd name="connsiteY0" fmla="*/ 0 h 1098248"/>
                  <a:gd name="connsiteX1" fmla="*/ 489041 w 1101835"/>
                  <a:gd name="connsiteY1" fmla="*/ 89777 h 1098248"/>
                  <a:gd name="connsiteX2" fmla="*/ 490307 w 1101835"/>
                  <a:gd name="connsiteY2" fmla="*/ 641334 h 1098248"/>
                  <a:gd name="connsiteX3" fmla="*/ 796071 w 1101835"/>
                  <a:gd name="connsiteY3" fmla="*/ 374222 h 1098248"/>
                  <a:gd name="connsiteX4" fmla="*/ 796071 w 1101835"/>
                  <a:gd name="connsiteY4" fmla="*/ 641334 h 1098248"/>
                  <a:gd name="connsiteX5" fmla="*/ 1101835 w 1101835"/>
                  <a:gd name="connsiteY5" fmla="*/ 374222 h 1098248"/>
                  <a:gd name="connsiteX6" fmla="*/ 1101835 w 1101835"/>
                  <a:gd name="connsiteY6" fmla="*/ 1098248 h 1098248"/>
                  <a:gd name="connsiteX7" fmla="*/ 0 w 1101835"/>
                  <a:gd name="connsiteY7" fmla="*/ 1098248 h 1098248"/>
                  <a:gd name="connsiteX8" fmla="*/ 1265 w 1101835"/>
                  <a:gd name="connsiteY8" fmla="*/ 89777 h 1098248"/>
                  <a:gd name="connsiteX0" fmla="*/ 489041 w 1101835"/>
                  <a:gd name="connsiteY0" fmla="*/ 0 h 1008471"/>
                  <a:gd name="connsiteX1" fmla="*/ 490307 w 1101835"/>
                  <a:gd name="connsiteY1" fmla="*/ 551557 h 1008471"/>
                  <a:gd name="connsiteX2" fmla="*/ 796071 w 1101835"/>
                  <a:gd name="connsiteY2" fmla="*/ 284445 h 1008471"/>
                  <a:gd name="connsiteX3" fmla="*/ 796071 w 1101835"/>
                  <a:gd name="connsiteY3" fmla="*/ 551557 h 1008471"/>
                  <a:gd name="connsiteX4" fmla="*/ 1101835 w 1101835"/>
                  <a:gd name="connsiteY4" fmla="*/ 284445 h 1008471"/>
                  <a:gd name="connsiteX5" fmla="*/ 1101835 w 1101835"/>
                  <a:gd name="connsiteY5" fmla="*/ 1008471 h 1008471"/>
                  <a:gd name="connsiteX6" fmla="*/ 0 w 1101835"/>
                  <a:gd name="connsiteY6" fmla="*/ 1008471 h 1008471"/>
                  <a:gd name="connsiteX7" fmla="*/ 1265 w 1101835"/>
                  <a:gd name="connsiteY7" fmla="*/ 0 h 1008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01835" h="1008471">
                    <a:moveTo>
                      <a:pt x="489041" y="0"/>
                    </a:moveTo>
                    <a:lnTo>
                      <a:pt x="490307" y="551557"/>
                    </a:lnTo>
                    <a:lnTo>
                      <a:pt x="796071" y="284445"/>
                    </a:lnTo>
                    <a:lnTo>
                      <a:pt x="796071" y="551557"/>
                    </a:lnTo>
                    <a:lnTo>
                      <a:pt x="1101835" y="284445"/>
                    </a:lnTo>
                    <a:lnTo>
                      <a:pt x="1101835" y="1008471"/>
                    </a:lnTo>
                    <a:lnTo>
                      <a:pt x="0" y="1008471"/>
                    </a:lnTo>
                    <a:cubicBezTo>
                      <a:pt x="422" y="672314"/>
                      <a:pt x="843" y="336157"/>
                      <a:pt x="1265" y="0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77" name="Freeform: Shape 819">
                <a:extLst>
                  <a:ext uri="{FF2B5EF4-FFF2-40B4-BE49-F238E27FC236}">
                    <a16:creationId xmlns:a16="http://schemas.microsoft.com/office/drawing/2014/main" id="{6AEE122C-99EE-4B2E-BE2A-E6B7A3B1842A}"/>
                  </a:ext>
                </a:extLst>
              </p:cNvPr>
              <p:cNvSpPr/>
              <p:nvPr/>
            </p:nvSpPr>
            <p:spPr bwMode="auto">
              <a:xfrm>
                <a:off x="5279190" y="5401430"/>
                <a:ext cx="488333" cy="201776"/>
              </a:xfrm>
              <a:custGeom>
                <a:avLst/>
                <a:gdLst>
                  <a:gd name="connsiteX0" fmla="*/ 246301 w 492602"/>
                  <a:gd name="connsiteY0" fmla="*/ 0 h 201776"/>
                  <a:gd name="connsiteX1" fmla="*/ 492602 w 492602"/>
                  <a:gd name="connsiteY1" fmla="*/ 100888 h 201776"/>
                  <a:gd name="connsiteX2" fmla="*/ 246301 w 492602"/>
                  <a:gd name="connsiteY2" fmla="*/ 201776 h 201776"/>
                  <a:gd name="connsiteX3" fmla="*/ 0 w 492602"/>
                  <a:gd name="connsiteY3" fmla="*/ 100888 h 201776"/>
                  <a:gd name="connsiteX4" fmla="*/ 246301 w 492602"/>
                  <a:gd name="connsiteY4" fmla="*/ 0 h 201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2602" h="201776">
                    <a:moveTo>
                      <a:pt x="246301" y="0"/>
                    </a:moveTo>
                    <a:cubicBezTo>
                      <a:pt x="382329" y="0"/>
                      <a:pt x="492602" y="45169"/>
                      <a:pt x="492602" y="100888"/>
                    </a:cubicBezTo>
                    <a:cubicBezTo>
                      <a:pt x="492602" y="156607"/>
                      <a:pt x="382329" y="201776"/>
                      <a:pt x="246301" y="201776"/>
                    </a:cubicBezTo>
                    <a:cubicBezTo>
                      <a:pt x="110273" y="201776"/>
                      <a:pt x="0" y="156607"/>
                      <a:pt x="0" y="100888"/>
                    </a:cubicBezTo>
                    <a:cubicBezTo>
                      <a:pt x="0" y="45169"/>
                      <a:pt x="110273" y="0"/>
                      <a:pt x="246301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  <p:sp>
        <p:nvSpPr>
          <p:cNvPr id="278" name="Rectangle 277">
            <a:extLst>
              <a:ext uri="{FF2B5EF4-FFF2-40B4-BE49-F238E27FC236}">
                <a16:creationId xmlns:a16="http://schemas.microsoft.com/office/drawing/2014/main" id="{F61B0C01-9DD2-49E5-99CA-E7CE303CD473}"/>
              </a:ext>
            </a:extLst>
          </p:cNvPr>
          <p:cNvSpPr/>
          <p:nvPr/>
        </p:nvSpPr>
        <p:spPr>
          <a:xfrm>
            <a:off x="9497649" y="5520445"/>
            <a:ext cx="10658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Azure Analysis Services</a:t>
            </a:r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F939C422-6534-4F2C-90A8-D5E820939E7B}"/>
              </a:ext>
            </a:extLst>
          </p:cNvPr>
          <p:cNvSpPr/>
          <p:nvPr/>
        </p:nvSpPr>
        <p:spPr>
          <a:xfrm>
            <a:off x="6649786" y="3615493"/>
            <a:ext cx="1428598" cy="36933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Azure Databricks</a:t>
            </a:r>
          </a:p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(Python, Scala, Spark SQL)</a:t>
            </a:r>
          </a:p>
        </p:txBody>
      </p:sp>
      <p:cxnSp>
        <p:nvCxnSpPr>
          <p:cNvPr id="224" name="Connector: Elbow 223">
            <a:extLst>
              <a:ext uri="{FF2B5EF4-FFF2-40B4-BE49-F238E27FC236}">
                <a16:creationId xmlns:a16="http://schemas.microsoft.com/office/drawing/2014/main" id="{45D99AD7-0898-4E93-BAE4-F4DA8AEA59FC}"/>
              </a:ext>
            </a:extLst>
          </p:cNvPr>
          <p:cNvCxnSpPr>
            <a:cxnSpLocks/>
          </p:cNvCxnSpPr>
          <p:nvPr/>
        </p:nvCxnSpPr>
        <p:spPr>
          <a:xfrm>
            <a:off x="5280420" y="3946263"/>
            <a:ext cx="2798998" cy="1332428"/>
          </a:xfrm>
          <a:prstGeom prst="bentConnector3">
            <a:avLst>
              <a:gd name="adj1" fmla="val -69"/>
            </a:avLst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Rectangle 224">
            <a:extLst>
              <a:ext uri="{FF2B5EF4-FFF2-40B4-BE49-F238E27FC236}">
                <a16:creationId xmlns:a16="http://schemas.microsoft.com/office/drawing/2014/main" id="{29C0A93A-E454-40D3-BC7C-B4B1624A5B25}"/>
              </a:ext>
            </a:extLst>
          </p:cNvPr>
          <p:cNvSpPr/>
          <p:nvPr/>
        </p:nvSpPr>
        <p:spPr>
          <a:xfrm>
            <a:off x="7044906" y="5032910"/>
            <a:ext cx="704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Polybase</a:t>
            </a:r>
          </a:p>
        </p:txBody>
      </p:sp>
      <p:sp>
        <p:nvSpPr>
          <p:cNvPr id="226" name="Right Bracket 225">
            <a:extLst>
              <a:ext uri="{FF2B5EF4-FFF2-40B4-BE49-F238E27FC236}">
                <a16:creationId xmlns:a16="http://schemas.microsoft.com/office/drawing/2014/main" id="{B9F0A461-B58D-45D4-81B4-498EDF8B2241}"/>
              </a:ext>
            </a:extLst>
          </p:cNvPr>
          <p:cNvSpPr/>
          <p:nvPr/>
        </p:nvSpPr>
        <p:spPr>
          <a:xfrm>
            <a:off x="1764656" y="1985573"/>
            <a:ext cx="87550" cy="4032679"/>
          </a:xfrm>
          <a:prstGeom prst="rightBracket">
            <a:avLst/>
          </a:prstGeom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C1C2F1FC-C9DE-458D-80EC-338CA1149527}"/>
              </a:ext>
            </a:extLst>
          </p:cNvPr>
          <p:cNvGrpSpPr/>
          <p:nvPr/>
        </p:nvGrpSpPr>
        <p:grpSpPr>
          <a:xfrm>
            <a:off x="9756943" y="5014686"/>
            <a:ext cx="547230" cy="426058"/>
            <a:chOff x="2062250" y="1828801"/>
            <a:chExt cx="438091" cy="341085"/>
          </a:xfrm>
        </p:grpSpPr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C1A7E328-7D69-43E5-A082-2437181EBABB}"/>
                </a:ext>
              </a:extLst>
            </p:cNvPr>
            <p:cNvGrpSpPr/>
            <p:nvPr/>
          </p:nvGrpSpPr>
          <p:grpSpPr>
            <a:xfrm>
              <a:off x="2062250" y="1828801"/>
              <a:ext cx="180067" cy="140947"/>
              <a:chOff x="2438399" y="1828800"/>
              <a:chExt cx="1923143" cy="1799771"/>
            </a:xfrm>
            <a:noFill/>
          </p:grpSpPr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2B399E91-54E0-4E54-99DA-19906BBFA96F}"/>
                  </a:ext>
                </a:extLst>
              </p:cNvPr>
              <p:cNvSpPr/>
              <p:nvPr/>
            </p:nvSpPr>
            <p:spPr bwMode="auto">
              <a:xfrm>
                <a:off x="2438399" y="1828800"/>
                <a:ext cx="1923143" cy="1799771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7D7E1CA6-FD91-407B-8AD4-5F11C0A68B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38399" y="2258786"/>
                <a:ext cx="1923143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F9627710-159D-441E-AC21-DD9C1AD9FD3B}"/>
                </a:ext>
              </a:extLst>
            </p:cNvPr>
            <p:cNvGrpSpPr/>
            <p:nvPr/>
          </p:nvGrpSpPr>
          <p:grpSpPr>
            <a:xfrm>
              <a:off x="2093480" y="2028939"/>
              <a:ext cx="180067" cy="140947"/>
              <a:chOff x="2438399" y="1828800"/>
              <a:chExt cx="1923143" cy="1799771"/>
            </a:xfrm>
            <a:noFill/>
          </p:grpSpPr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7CCF3E59-334E-42DE-B853-4CB6FBE92EE5}"/>
                  </a:ext>
                </a:extLst>
              </p:cNvPr>
              <p:cNvSpPr/>
              <p:nvPr/>
            </p:nvSpPr>
            <p:spPr bwMode="auto">
              <a:xfrm>
                <a:off x="2438399" y="1828800"/>
                <a:ext cx="1923143" cy="1799771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6D638D11-2A46-4140-8A34-63F65F93B6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38399" y="2258786"/>
                <a:ext cx="1923143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0" name="Group 229">
              <a:extLst>
                <a:ext uri="{FF2B5EF4-FFF2-40B4-BE49-F238E27FC236}">
                  <a16:creationId xmlns:a16="http://schemas.microsoft.com/office/drawing/2014/main" id="{C383E398-FD0C-4ADA-8223-C37D6A7ED41D}"/>
                </a:ext>
              </a:extLst>
            </p:cNvPr>
            <p:cNvGrpSpPr/>
            <p:nvPr/>
          </p:nvGrpSpPr>
          <p:grpSpPr>
            <a:xfrm>
              <a:off x="2320274" y="1907031"/>
              <a:ext cx="180067" cy="140947"/>
              <a:chOff x="2438399" y="1828800"/>
              <a:chExt cx="1923143" cy="1799771"/>
            </a:xfrm>
            <a:noFill/>
          </p:grpSpPr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481B967B-2BB7-45C6-947F-7A1097C8F16E}"/>
                  </a:ext>
                </a:extLst>
              </p:cNvPr>
              <p:cNvSpPr/>
              <p:nvPr/>
            </p:nvSpPr>
            <p:spPr bwMode="auto">
              <a:xfrm>
                <a:off x="2438399" y="1828800"/>
                <a:ext cx="1923143" cy="1799771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0196CF6A-BF3E-4940-8E10-089F6BB98E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38399" y="2258786"/>
                <a:ext cx="1923143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65CB2169-47ED-453A-9A35-73E9B4258261}"/>
                </a:ext>
              </a:extLst>
            </p:cNvPr>
            <p:cNvGrpSpPr/>
            <p:nvPr/>
          </p:nvGrpSpPr>
          <p:grpSpPr>
            <a:xfrm>
              <a:off x="2129218" y="1891046"/>
              <a:ext cx="303775" cy="247510"/>
              <a:chOff x="2129218" y="1898304"/>
              <a:chExt cx="303775" cy="247510"/>
            </a:xfrm>
          </p:grpSpPr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4E8A13E9-5938-46E8-AAE0-044446320EF9}"/>
                  </a:ext>
                </a:extLst>
              </p:cNvPr>
              <p:cNvSpPr/>
              <p:nvPr/>
            </p:nvSpPr>
            <p:spPr bwMode="auto">
              <a:xfrm rot="20526251">
                <a:off x="2129218" y="1898304"/>
                <a:ext cx="45467" cy="4546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3" name="Oval 232">
                <a:extLst>
                  <a:ext uri="{FF2B5EF4-FFF2-40B4-BE49-F238E27FC236}">
                    <a16:creationId xmlns:a16="http://schemas.microsoft.com/office/drawing/2014/main" id="{E12DAEBF-9210-4364-875E-D8C89571066E}"/>
                  </a:ext>
                </a:extLst>
              </p:cNvPr>
              <p:cNvSpPr/>
              <p:nvPr/>
            </p:nvSpPr>
            <p:spPr bwMode="auto">
              <a:xfrm>
                <a:off x="2160192" y="2100347"/>
                <a:ext cx="45467" cy="4546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4" name="Oval 233">
                <a:extLst>
                  <a:ext uri="{FF2B5EF4-FFF2-40B4-BE49-F238E27FC236}">
                    <a16:creationId xmlns:a16="http://schemas.microsoft.com/office/drawing/2014/main" id="{6FCF8BF8-18A1-4E92-B9DC-5D81E926240D}"/>
                  </a:ext>
                </a:extLst>
              </p:cNvPr>
              <p:cNvSpPr/>
              <p:nvPr/>
            </p:nvSpPr>
            <p:spPr bwMode="auto">
              <a:xfrm rot="19893199">
                <a:off x="2387526" y="1977587"/>
                <a:ext cx="45467" cy="4546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025A88DF-315D-4EDF-8091-CD12335AE1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72188" y="1931395"/>
                <a:ext cx="216280" cy="62448"/>
              </a:xfrm>
              <a:prstGeom prst="line">
                <a:avLst/>
              </a:prstGeom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7FFDDD7E-22F2-4369-A252-27C3E956A4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58937" y="1942671"/>
                <a:ext cx="23989" cy="157676"/>
              </a:xfrm>
              <a:prstGeom prst="line">
                <a:avLst/>
              </a:prstGeom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55652C25-E95B-4DE8-837B-73564C5DB7F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99001" y="2011149"/>
                <a:ext cx="191271" cy="95857"/>
              </a:xfrm>
              <a:prstGeom prst="line">
                <a:avLst/>
              </a:prstGeom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F842630B-61F1-4DB7-8AAE-88C9EEDD7AC2}"/>
              </a:ext>
            </a:extLst>
          </p:cNvPr>
          <p:cNvGrpSpPr/>
          <p:nvPr/>
        </p:nvGrpSpPr>
        <p:grpSpPr>
          <a:xfrm>
            <a:off x="263999" y="4979867"/>
            <a:ext cx="1549001" cy="842004"/>
            <a:chOff x="263999" y="4368454"/>
            <a:chExt cx="1549001" cy="842004"/>
          </a:xfrm>
        </p:grpSpPr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AE1AF868-4ACC-4D7E-9DD0-02BF964945C5}"/>
                </a:ext>
              </a:extLst>
            </p:cNvPr>
            <p:cNvGrpSpPr/>
            <p:nvPr/>
          </p:nvGrpSpPr>
          <p:grpSpPr>
            <a:xfrm>
              <a:off x="816403" y="4368454"/>
              <a:ext cx="444192" cy="386556"/>
              <a:chOff x="1777107" y="1240971"/>
              <a:chExt cx="1471494" cy="1280568"/>
            </a:xfrm>
          </p:grpSpPr>
          <p:sp>
            <p:nvSpPr>
              <p:cNvPr id="247" name="Freeform 18">
                <a:extLst>
                  <a:ext uri="{FF2B5EF4-FFF2-40B4-BE49-F238E27FC236}">
                    <a16:creationId xmlns:a16="http://schemas.microsoft.com/office/drawing/2014/main" id="{75B06F20-6E8C-4AFC-AC32-283669F151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7107" y="1240971"/>
                <a:ext cx="1471494" cy="1151010"/>
              </a:xfrm>
              <a:custGeom>
                <a:avLst/>
                <a:gdLst>
                  <a:gd name="T0" fmla="*/ 4759 w 4760"/>
                  <a:gd name="T1" fmla="*/ 3395 h 3724"/>
                  <a:gd name="T2" fmla="*/ 4449 w 4760"/>
                  <a:gd name="T3" fmla="*/ 3723 h 3724"/>
                  <a:gd name="T4" fmla="*/ 310 w 4760"/>
                  <a:gd name="T5" fmla="*/ 3723 h 3724"/>
                  <a:gd name="T6" fmla="*/ 0 w 4760"/>
                  <a:gd name="T7" fmla="*/ 3395 h 3724"/>
                  <a:gd name="T8" fmla="*/ 0 w 4760"/>
                  <a:gd name="T9" fmla="*/ 328 h 3724"/>
                  <a:gd name="T10" fmla="*/ 310 w 4760"/>
                  <a:gd name="T11" fmla="*/ 0 h 3724"/>
                  <a:gd name="T12" fmla="*/ 4449 w 4760"/>
                  <a:gd name="T13" fmla="*/ 0 h 3724"/>
                  <a:gd name="T14" fmla="*/ 4759 w 4760"/>
                  <a:gd name="T15" fmla="*/ 328 h 3724"/>
                  <a:gd name="T16" fmla="*/ 4759 w 4760"/>
                  <a:gd name="T17" fmla="*/ 3395 h 3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60" h="3724">
                    <a:moveTo>
                      <a:pt x="4759" y="3395"/>
                    </a:moveTo>
                    <a:cubicBezTo>
                      <a:pt x="4759" y="3576"/>
                      <a:pt x="4620" y="3723"/>
                      <a:pt x="4449" y="3723"/>
                    </a:cubicBezTo>
                    <a:lnTo>
                      <a:pt x="310" y="3723"/>
                    </a:lnTo>
                    <a:cubicBezTo>
                      <a:pt x="139" y="3723"/>
                      <a:pt x="0" y="3576"/>
                      <a:pt x="0" y="3395"/>
                    </a:cubicBezTo>
                    <a:lnTo>
                      <a:pt x="0" y="328"/>
                    </a:lnTo>
                    <a:cubicBezTo>
                      <a:pt x="0" y="147"/>
                      <a:pt x="139" y="0"/>
                      <a:pt x="310" y="0"/>
                    </a:cubicBezTo>
                    <a:lnTo>
                      <a:pt x="4449" y="0"/>
                    </a:lnTo>
                    <a:cubicBezTo>
                      <a:pt x="4620" y="0"/>
                      <a:pt x="4759" y="147"/>
                      <a:pt x="4759" y="328"/>
                    </a:cubicBezTo>
                    <a:lnTo>
                      <a:pt x="4759" y="3395"/>
                    </a:ln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48" name="Line 19">
                <a:extLst>
                  <a:ext uri="{FF2B5EF4-FFF2-40B4-BE49-F238E27FC236}">
                    <a16:creationId xmlns:a16="http://schemas.microsoft.com/office/drawing/2014/main" id="{251C0657-E223-43B8-900F-5A7DFF366D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060746" y="2521539"/>
                <a:ext cx="904217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49" name="Line 20">
                <a:extLst>
                  <a:ext uri="{FF2B5EF4-FFF2-40B4-BE49-F238E27FC236}">
                    <a16:creationId xmlns:a16="http://schemas.microsoft.com/office/drawing/2014/main" id="{132E21C2-B60C-4510-BF3D-EA9B6BD4D2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512854" y="2393347"/>
                <a:ext cx="0" cy="128192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0" name="Freeform 21">
                <a:extLst>
                  <a:ext uri="{FF2B5EF4-FFF2-40B4-BE49-F238E27FC236}">
                    <a16:creationId xmlns:a16="http://schemas.microsoft.com/office/drawing/2014/main" id="{99A35862-DCC2-4BF7-B8AD-D2BB2171B8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0806" y="2232421"/>
                <a:ext cx="64096" cy="64096"/>
              </a:xfrm>
              <a:custGeom>
                <a:avLst/>
                <a:gdLst>
                  <a:gd name="T0" fmla="*/ 205 w 206"/>
                  <a:gd name="T1" fmla="*/ 103 h 207"/>
                  <a:gd name="T2" fmla="*/ 192 w 206"/>
                  <a:gd name="T3" fmla="*/ 155 h 207"/>
                  <a:gd name="T4" fmla="*/ 154 w 206"/>
                  <a:gd name="T5" fmla="*/ 192 h 207"/>
                  <a:gd name="T6" fmla="*/ 103 w 206"/>
                  <a:gd name="T7" fmla="*/ 206 h 207"/>
                  <a:gd name="T8" fmla="*/ 51 w 206"/>
                  <a:gd name="T9" fmla="*/ 192 h 207"/>
                  <a:gd name="T10" fmla="*/ 13 w 206"/>
                  <a:gd name="T11" fmla="*/ 155 h 207"/>
                  <a:gd name="T12" fmla="*/ 0 w 206"/>
                  <a:gd name="T13" fmla="*/ 103 h 207"/>
                  <a:gd name="T14" fmla="*/ 13 w 206"/>
                  <a:gd name="T15" fmla="*/ 52 h 207"/>
                  <a:gd name="T16" fmla="*/ 51 w 206"/>
                  <a:gd name="T17" fmla="*/ 14 h 207"/>
                  <a:gd name="T18" fmla="*/ 103 w 206"/>
                  <a:gd name="T19" fmla="*/ 0 h 207"/>
                  <a:gd name="T20" fmla="*/ 154 w 206"/>
                  <a:gd name="T21" fmla="*/ 14 h 207"/>
                  <a:gd name="T22" fmla="*/ 192 w 206"/>
                  <a:gd name="T23" fmla="*/ 52 h 207"/>
                  <a:gd name="T24" fmla="*/ 205 w 206"/>
                  <a:gd name="T25" fmla="*/ 103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6" h="207">
                    <a:moveTo>
                      <a:pt x="205" y="103"/>
                    </a:moveTo>
                    <a:cubicBezTo>
                      <a:pt x="205" y="122"/>
                      <a:pt x="201" y="139"/>
                      <a:pt x="192" y="155"/>
                    </a:cubicBezTo>
                    <a:cubicBezTo>
                      <a:pt x="182" y="172"/>
                      <a:pt x="170" y="183"/>
                      <a:pt x="154" y="192"/>
                    </a:cubicBezTo>
                    <a:cubicBezTo>
                      <a:pt x="138" y="202"/>
                      <a:pt x="121" y="206"/>
                      <a:pt x="103" y="206"/>
                    </a:cubicBezTo>
                    <a:cubicBezTo>
                      <a:pt x="84" y="206"/>
                      <a:pt x="67" y="202"/>
                      <a:pt x="51" y="192"/>
                    </a:cubicBezTo>
                    <a:cubicBezTo>
                      <a:pt x="35" y="183"/>
                      <a:pt x="22" y="172"/>
                      <a:pt x="13" y="155"/>
                    </a:cubicBezTo>
                    <a:cubicBezTo>
                      <a:pt x="3" y="139"/>
                      <a:pt x="0" y="122"/>
                      <a:pt x="0" y="103"/>
                    </a:cubicBezTo>
                    <a:cubicBezTo>
                      <a:pt x="0" y="84"/>
                      <a:pt x="3" y="69"/>
                      <a:pt x="13" y="52"/>
                    </a:cubicBezTo>
                    <a:cubicBezTo>
                      <a:pt x="22" y="36"/>
                      <a:pt x="35" y="24"/>
                      <a:pt x="51" y="14"/>
                    </a:cubicBezTo>
                    <a:cubicBezTo>
                      <a:pt x="67" y="5"/>
                      <a:pt x="84" y="0"/>
                      <a:pt x="103" y="0"/>
                    </a:cubicBezTo>
                    <a:cubicBezTo>
                      <a:pt x="121" y="0"/>
                      <a:pt x="138" y="5"/>
                      <a:pt x="154" y="14"/>
                    </a:cubicBezTo>
                    <a:cubicBezTo>
                      <a:pt x="170" y="24"/>
                      <a:pt x="182" y="36"/>
                      <a:pt x="192" y="52"/>
                    </a:cubicBezTo>
                    <a:cubicBezTo>
                      <a:pt x="201" y="69"/>
                      <a:pt x="205" y="84"/>
                      <a:pt x="205" y="103"/>
                    </a:cubicBez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1" name="Line 22">
                <a:extLst>
                  <a:ext uri="{FF2B5EF4-FFF2-40B4-BE49-F238E27FC236}">
                    <a16:creationId xmlns:a16="http://schemas.microsoft.com/office/drawing/2014/main" id="{97B66EFB-99F4-4475-8AE0-CC096E246E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77107" y="2136958"/>
                <a:ext cx="1471494" cy="1362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2" name="Freeform 23">
                <a:extLst>
                  <a:ext uri="{FF2B5EF4-FFF2-40B4-BE49-F238E27FC236}">
                    <a16:creationId xmlns:a16="http://schemas.microsoft.com/office/drawing/2014/main" id="{571B4779-3827-466A-BB9A-3B94F41DFB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6666" y="1369163"/>
                <a:ext cx="640965" cy="640965"/>
              </a:xfrm>
              <a:custGeom>
                <a:avLst/>
                <a:gdLst>
                  <a:gd name="T0" fmla="*/ 2071 w 2072"/>
                  <a:gd name="T1" fmla="*/ 1036 h 2072"/>
                  <a:gd name="T2" fmla="*/ 1932 w 2072"/>
                  <a:gd name="T3" fmla="*/ 1553 h 2072"/>
                  <a:gd name="T4" fmla="*/ 1553 w 2072"/>
                  <a:gd name="T5" fmla="*/ 1932 h 2072"/>
                  <a:gd name="T6" fmla="*/ 1036 w 2072"/>
                  <a:gd name="T7" fmla="*/ 2071 h 2072"/>
                  <a:gd name="T8" fmla="*/ 518 w 2072"/>
                  <a:gd name="T9" fmla="*/ 1932 h 2072"/>
                  <a:gd name="T10" fmla="*/ 139 w 2072"/>
                  <a:gd name="T11" fmla="*/ 1553 h 2072"/>
                  <a:gd name="T12" fmla="*/ 0 w 2072"/>
                  <a:gd name="T13" fmla="*/ 1036 h 2072"/>
                  <a:gd name="T14" fmla="*/ 139 w 2072"/>
                  <a:gd name="T15" fmla="*/ 518 h 2072"/>
                  <a:gd name="T16" fmla="*/ 518 w 2072"/>
                  <a:gd name="T17" fmla="*/ 139 h 2072"/>
                  <a:gd name="T18" fmla="*/ 1036 w 2072"/>
                  <a:gd name="T19" fmla="*/ 0 h 2072"/>
                  <a:gd name="T20" fmla="*/ 1553 w 2072"/>
                  <a:gd name="T21" fmla="*/ 139 h 2072"/>
                  <a:gd name="T22" fmla="*/ 1932 w 2072"/>
                  <a:gd name="T23" fmla="*/ 518 h 2072"/>
                  <a:gd name="T24" fmla="*/ 2071 w 2072"/>
                  <a:gd name="T25" fmla="*/ 1036 h 20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72" h="2072">
                    <a:moveTo>
                      <a:pt x="2071" y="1036"/>
                    </a:moveTo>
                    <a:cubicBezTo>
                      <a:pt x="2071" y="1226"/>
                      <a:pt x="2027" y="1388"/>
                      <a:pt x="1932" y="1553"/>
                    </a:cubicBezTo>
                    <a:cubicBezTo>
                      <a:pt x="1837" y="1718"/>
                      <a:pt x="1718" y="1837"/>
                      <a:pt x="1553" y="1932"/>
                    </a:cubicBezTo>
                    <a:cubicBezTo>
                      <a:pt x="1388" y="2028"/>
                      <a:pt x="1226" y="2071"/>
                      <a:pt x="1036" y="2071"/>
                    </a:cubicBezTo>
                    <a:cubicBezTo>
                      <a:pt x="845" y="2071"/>
                      <a:pt x="683" y="2028"/>
                      <a:pt x="518" y="1932"/>
                    </a:cubicBezTo>
                    <a:cubicBezTo>
                      <a:pt x="353" y="1837"/>
                      <a:pt x="234" y="1718"/>
                      <a:pt x="139" y="1553"/>
                    </a:cubicBezTo>
                    <a:cubicBezTo>
                      <a:pt x="44" y="1388"/>
                      <a:pt x="0" y="1227"/>
                      <a:pt x="0" y="1036"/>
                    </a:cubicBezTo>
                    <a:cubicBezTo>
                      <a:pt x="0" y="846"/>
                      <a:pt x="44" y="683"/>
                      <a:pt x="139" y="518"/>
                    </a:cubicBezTo>
                    <a:cubicBezTo>
                      <a:pt x="234" y="353"/>
                      <a:pt x="353" y="234"/>
                      <a:pt x="518" y="139"/>
                    </a:cubicBezTo>
                    <a:cubicBezTo>
                      <a:pt x="683" y="44"/>
                      <a:pt x="845" y="0"/>
                      <a:pt x="1036" y="0"/>
                    </a:cubicBezTo>
                    <a:cubicBezTo>
                      <a:pt x="1226" y="0"/>
                      <a:pt x="1388" y="44"/>
                      <a:pt x="1553" y="139"/>
                    </a:cubicBezTo>
                    <a:cubicBezTo>
                      <a:pt x="1718" y="234"/>
                      <a:pt x="1837" y="353"/>
                      <a:pt x="1932" y="518"/>
                    </a:cubicBezTo>
                    <a:cubicBezTo>
                      <a:pt x="2027" y="683"/>
                      <a:pt x="2071" y="845"/>
                      <a:pt x="2071" y="1036"/>
                    </a:cubicBez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3" name="Freeform 24">
                <a:extLst>
                  <a:ext uri="{FF2B5EF4-FFF2-40B4-BE49-F238E27FC236}">
                    <a16:creationId xmlns:a16="http://schemas.microsoft.com/office/drawing/2014/main" id="{8909A01F-9804-4D2A-9433-ADA532473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151" y="1425078"/>
                <a:ext cx="205926" cy="510044"/>
              </a:xfrm>
              <a:custGeom>
                <a:avLst/>
                <a:gdLst>
                  <a:gd name="T0" fmla="*/ 584 w 664"/>
                  <a:gd name="T1" fmla="*/ 0 h 1648"/>
                  <a:gd name="T2" fmla="*/ 0 w 664"/>
                  <a:gd name="T3" fmla="*/ 854 h 1648"/>
                  <a:gd name="T4" fmla="*/ 663 w 664"/>
                  <a:gd name="T5" fmla="*/ 1647 h 1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64" h="1648">
                    <a:moveTo>
                      <a:pt x="584" y="0"/>
                    </a:moveTo>
                    <a:lnTo>
                      <a:pt x="0" y="854"/>
                    </a:lnTo>
                    <a:lnTo>
                      <a:pt x="663" y="1647"/>
                    </a:ln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14" name="Line 25">
                <a:extLst>
                  <a:ext uri="{FF2B5EF4-FFF2-40B4-BE49-F238E27FC236}">
                    <a16:creationId xmlns:a16="http://schemas.microsoft.com/office/drawing/2014/main" id="{F382F39C-1CBE-44D8-872C-269A0C9759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935304" y="1689648"/>
                <a:ext cx="323209" cy="1362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15" name="Line 26">
                <a:extLst>
                  <a:ext uri="{FF2B5EF4-FFF2-40B4-BE49-F238E27FC236}">
                    <a16:creationId xmlns:a16="http://schemas.microsoft.com/office/drawing/2014/main" id="{C6151A83-8EA8-4668-9427-928B7A804D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04461" y="1433259"/>
                <a:ext cx="384048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16" name="Line 27">
                <a:extLst>
                  <a:ext uri="{FF2B5EF4-FFF2-40B4-BE49-F238E27FC236}">
                    <a16:creationId xmlns:a16="http://schemas.microsoft.com/office/drawing/2014/main" id="{364696B2-2F72-4100-9578-6390942317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04461" y="1622967"/>
                <a:ext cx="384048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17" name="Line 28">
                <a:extLst>
                  <a:ext uri="{FF2B5EF4-FFF2-40B4-BE49-F238E27FC236}">
                    <a16:creationId xmlns:a16="http://schemas.microsoft.com/office/drawing/2014/main" id="{34E999FF-F07E-43BA-AE2F-760487818B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04461" y="1816478"/>
                <a:ext cx="384048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sp>
          <p:nvSpPr>
            <p:cNvPr id="246" name="TextBox 245">
              <a:extLst>
                <a:ext uri="{FF2B5EF4-FFF2-40B4-BE49-F238E27FC236}">
                  <a16:creationId xmlns:a16="http://schemas.microsoft.com/office/drawing/2014/main" id="{9A2A6AAE-E94D-4139-A763-4E47141D072E}"/>
                </a:ext>
              </a:extLst>
            </p:cNvPr>
            <p:cNvSpPr txBox="1"/>
            <p:nvPr/>
          </p:nvSpPr>
          <p:spPr>
            <a:xfrm>
              <a:off x="263999" y="4810348"/>
              <a:ext cx="1549001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 defTabSz="932597">
                <a:defRPr sz="900" kern="0">
                  <a:solidFill>
                    <a:schemeClr val="bg1">
                      <a:lumMod val="50000"/>
                    </a:schemeClr>
                  </a:solidFill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Business/custom apps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(Structured)</a:t>
              </a:r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4C417832-4168-4EBC-8673-D51C0A911BCA}"/>
              </a:ext>
            </a:extLst>
          </p:cNvPr>
          <p:cNvGrpSpPr/>
          <p:nvPr/>
        </p:nvGrpSpPr>
        <p:grpSpPr>
          <a:xfrm>
            <a:off x="10737956" y="3169959"/>
            <a:ext cx="784139" cy="538298"/>
            <a:chOff x="10791630" y="4209709"/>
            <a:chExt cx="982164" cy="579530"/>
          </a:xfrm>
        </p:grpSpPr>
        <p:sp useBgFill="1">
          <p:nvSpPr>
            <p:cNvPr id="185" name="Freeform 50">
              <a:extLst>
                <a:ext uri="{FF2B5EF4-FFF2-40B4-BE49-F238E27FC236}">
                  <a16:creationId xmlns:a16="http://schemas.microsoft.com/office/drawing/2014/main" id="{04A38FEF-C690-4365-B435-2668AD6A9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39477" y="4489574"/>
              <a:ext cx="434317" cy="299665"/>
            </a:xfrm>
            <a:custGeom>
              <a:avLst/>
              <a:gdLst>
                <a:gd name="T0" fmla="*/ 724 w 1451"/>
                <a:gd name="T1" fmla="*/ 998 h 999"/>
                <a:gd name="T2" fmla="*/ 0 w 1451"/>
                <a:gd name="T3" fmla="*/ 998 h 999"/>
                <a:gd name="T4" fmla="*/ 0 w 1451"/>
                <a:gd name="T5" fmla="*/ 0 h 999"/>
                <a:gd name="T6" fmla="*/ 1450 w 1451"/>
                <a:gd name="T7" fmla="*/ 0 h 999"/>
                <a:gd name="T8" fmla="*/ 1450 w 1451"/>
                <a:gd name="T9" fmla="*/ 998 h 999"/>
                <a:gd name="T10" fmla="*/ 724 w 1451"/>
                <a:gd name="T11" fmla="*/ 998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51" h="999">
                  <a:moveTo>
                    <a:pt x="724" y="998"/>
                  </a:moveTo>
                  <a:lnTo>
                    <a:pt x="0" y="998"/>
                  </a:lnTo>
                  <a:lnTo>
                    <a:pt x="0" y="0"/>
                  </a:lnTo>
                  <a:lnTo>
                    <a:pt x="1450" y="0"/>
                  </a:lnTo>
                  <a:lnTo>
                    <a:pt x="1450" y="998"/>
                  </a:lnTo>
                  <a:lnTo>
                    <a:pt x="724" y="998"/>
                  </a:lnTo>
                </a:path>
              </a:pathLst>
            </a:cu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186" name="Freeform 52">
              <a:extLst>
                <a:ext uri="{FF2B5EF4-FFF2-40B4-BE49-F238E27FC236}">
                  <a16:creationId xmlns:a16="http://schemas.microsoft.com/office/drawing/2014/main" id="{AE1E1A44-32B7-4A9E-9829-71B13005B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10440" y="4209709"/>
              <a:ext cx="748504" cy="472601"/>
            </a:xfrm>
            <a:custGeom>
              <a:avLst/>
              <a:gdLst>
                <a:gd name="T0" fmla="*/ 1249 w 2500"/>
                <a:gd name="T1" fmla="*/ 1577 h 1578"/>
                <a:gd name="T2" fmla="*/ 0 w 2500"/>
                <a:gd name="T3" fmla="*/ 1577 h 1578"/>
                <a:gd name="T4" fmla="*/ 0 w 2500"/>
                <a:gd name="T5" fmla="*/ 0 h 1578"/>
                <a:gd name="T6" fmla="*/ 2499 w 2500"/>
                <a:gd name="T7" fmla="*/ 0 h 1578"/>
                <a:gd name="T8" fmla="*/ 2499 w 2500"/>
                <a:gd name="T9" fmla="*/ 1577 h 1578"/>
                <a:gd name="T10" fmla="*/ 1249 w 2500"/>
                <a:gd name="T11" fmla="*/ 1577 h 1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0" h="1578">
                  <a:moveTo>
                    <a:pt x="1249" y="1577"/>
                  </a:moveTo>
                  <a:lnTo>
                    <a:pt x="0" y="1577"/>
                  </a:lnTo>
                  <a:lnTo>
                    <a:pt x="0" y="0"/>
                  </a:lnTo>
                  <a:lnTo>
                    <a:pt x="2499" y="0"/>
                  </a:lnTo>
                  <a:lnTo>
                    <a:pt x="2499" y="1577"/>
                  </a:lnTo>
                  <a:lnTo>
                    <a:pt x="1249" y="1577"/>
                  </a:lnTo>
                </a:path>
              </a:pathLst>
            </a:cu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187" name="Line 54">
              <a:extLst>
                <a:ext uri="{FF2B5EF4-FFF2-40B4-BE49-F238E27FC236}">
                  <a16:creationId xmlns:a16="http://schemas.microsoft.com/office/drawing/2014/main" id="{6EA448EF-F8C3-45C4-98B2-BC9826A05B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348717" y="4565480"/>
              <a:ext cx="252142" cy="0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188" name="Line 55">
              <a:extLst>
                <a:ext uri="{FF2B5EF4-FFF2-40B4-BE49-F238E27FC236}">
                  <a16:creationId xmlns:a16="http://schemas.microsoft.com/office/drawing/2014/main" id="{5DBE43A1-7A37-4A73-A18D-C360C743E0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484689" y="4618944"/>
              <a:ext cx="116170" cy="0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199" name="Line 56">
              <a:extLst>
                <a:ext uri="{FF2B5EF4-FFF2-40B4-BE49-F238E27FC236}">
                  <a16:creationId xmlns:a16="http://schemas.microsoft.com/office/drawing/2014/main" id="{FFD51DDE-5010-4242-B3A7-47F99BCD8A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348717" y="4512015"/>
              <a:ext cx="252142" cy="0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00" name="Freeform 57">
              <a:extLst>
                <a:ext uri="{FF2B5EF4-FFF2-40B4-BE49-F238E27FC236}">
                  <a16:creationId xmlns:a16="http://schemas.microsoft.com/office/drawing/2014/main" id="{01E10452-918D-4A78-9F1E-33B0159E2F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02843" y="4369442"/>
              <a:ext cx="80526" cy="80527"/>
            </a:xfrm>
            <a:prstGeom prst="ellips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07" name="Freeform 58">
              <a:extLst>
                <a:ext uri="{FF2B5EF4-FFF2-40B4-BE49-F238E27FC236}">
                  <a16:creationId xmlns:a16="http://schemas.microsoft.com/office/drawing/2014/main" id="{B8AEEBAF-387A-41E1-8F03-CF74474F72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34859" y="4436769"/>
              <a:ext cx="80528" cy="80526"/>
            </a:xfrm>
            <a:prstGeom prst="ellips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08" name="Freeform 59">
              <a:extLst>
                <a:ext uri="{FF2B5EF4-FFF2-40B4-BE49-F238E27FC236}">
                  <a16:creationId xmlns:a16="http://schemas.microsoft.com/office/drawing/2014/main" id="{C9B9E471-13A4-4520-9A6E-E4FC55648F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0207" y="4302117"/>
              <a:ext cx="80528" cy="80526"/>
            </a:xfrm>
            <a:prstGeom prst="ellips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09" name="Freeform 60">
              <a:extLst>
                <a:ext uri="{FF2B5EF4-FFF2-40B4-BE49-F238E27FC236}">
                  <a16:creationId xmlns:a16="http://schemas.microsoft.com/office/drawing/2014/main" id="{8632696D-16D4-4FC7-B7E8-7D2D8C0EC3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09115" y="4275715"/>
              <a:ext cx="80528" cy="80526"/>
            </a:xfrm>
            <a:prstGeom prst="ellips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0" name="Freeform 61">
              <a:extLst>
                <a:ext uri="{FF2B5EF4-FFF2-40B4-BE49-F238E27FC236}">
                  <a16:creationId xmlns:a16="http://schemas.microsoft.com/office/drawing/2014/main" id="{3991086B-3290-49E2-B70F-30D0690825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97890" y="4275715"/>
              <a:ext cx="80526" cy="80526"/>
            </a:xfrm>
            <a:prstGeom prst="ellips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1" name="Line 62">
              <a:extLst>
                <a:ext uri="{FF2B5EF4-FFF2-40B4-BE49-F238E27FC236}">
                  <a16:creationId xmlns:a16="http://schemas.microsoft.com/office/drawing/2014/main" id="{6FE5343B-4DC4-4710-B8F2-2B2A096BEE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478089" y="4348321"/>
              <a:ext cx="38284" cy="40924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2" name="Line 63">
              <a:extLst>
                <a:ext uri="{FF2B5EF4-FFF2-40B4-BE49-F238E27FC236}">
                  <a16:creationId xmlns:a16="http://schemas.microsoft.com/office/drawing/2014/main" id="{6A90D2A3-DBFB-42FC-BF00-AFEED00676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71160" y="4349641"/>
              <a:ext cx="38283" cy="38283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3" name="Line 64">
              <a:extLst>
                <a:ext uri="{FF2B5EF4-FFF2-40B4-BE49-F238E27FC236}">
                  <a16:creationId xmlns:a16="http://schemas.microsoft.com/office/drawing/2014/main" id="{8558C418-1CC9-436F-B177-EBA2A74DA2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10106" y="4348320"/>
              <a:ext cx="112210" cy="109570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4" name="Line 65">
              <a:extLst>
                <a:ext uri="{FF2B5EF4-FFF2-40B4-BE49-F238E27FC236}">
                  <a16:creationId xmlns:a16="http://schemas.microsoft.com/office/drawing/2014/main" id="{3CB51383-DE2A-432D-87EE-1FB1BBB24A0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062253" y="4377363"/>
              <a:ext cx="79207" cy="79207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5" name="Freeform 66">
              <a:extLst>
                <a:ext uri="{FF2B5EF4-FFF2-40B4-BE49-F238E27FC236}">
                  <a16:creationId xmlns:a16="http://schemas.microsoft.com/office/drawing/2014/main" id="{2B9BB2D9-CF80-4D81-B2F6-BB445DD6CB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1630" y="4489574"/>
              <a:ext cx="493722" cy="299665"/>
            </a:xfrm>
            <a:custGeom>
              <a:avLst/>
              <a:gdLst>
                <a:gd name="T0" fmla="*/ 825 w 1650"/>
                <a:gd name="T1" fmla="*/ 998 h 999"/>
                <a:gd name="T2" fmla="*/ 0 w 1650"/>
                <a:gd name="T3" fmla="*/ 998 h 999"/>
                <a:gd name="T4" fmla="*/ 0 w 1650"/>
                <a:gd name="T5" fmla="*/ 0 h 999"/>
                <a:gd name="T6" fmla="*/ 1649 w 1650"/>
                <a:gd name="T7" fmla="*/ 0 h 999"/>
                <a:gd name="T8" fmla="*/ 1649 w 1650"/>
                <a:gd name="T9" fmla="*/ 998 h 999"/>
                <a:gd name="T10" fmla="*/ 825 w 1650"/>
                <a:gd name="T11" fmla="*/ 998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50" h="999">
                  <a:moveTo>
                    <a:pt x="825" y="998"/>
                  </a:moveTo>
                  <a:lnTo>
                    <a:pt x="0" y="998"/>
                  </a:lnTo>
                  <a:lnTo>
                    <a:pt x="0" y="0"/>
                  </a:lnTo>
                  <a:lnTo>
                    <a:pt x="1649" y="0"/>
                  </a:lnTo>
                  <a:lnTo>
                    <a:pt x="1649" y="998"/>
                  </a:lnTo>
                  <a:lnTo>
                    <a:pt x="825" y="998"/>
                  </a:lnTo>
                </a:path>
              </a:pathLst>
            </a:cu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AD7A0588-54F9-4E5A-9A5F-3FF7DFB7B7CC}"/>
                </a:ext>
              </a:extLst>
            </p:cNvPr>
            <p:cNvGrpSpPr/>
            <p:nvPr/>
          </p:nvGrpSpPr>
          <p:grpSpPr>
            <a:xfrm>
              <a:off x="10913128" y="4544291"/>
              <a:ext cx="243440" cy="185324"/>
              <a:chOff x="2502877" y="2643553"/>
              <a:chExt cx="3651737" cy="2779942"/>
            </a:xfrm>
          </p:grpSpPr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52233FAD-0787-4103-82F8-8060849FC7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03655" y="4505747"/>
                <a:ext cx="0" cy="917748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D1A4D479-57B4-47FB-8471-9FCBC3DDAD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83069" y="3734649"/>
                <a:ext cx="0" cy="1688846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FF063E6A-D54D-42F6-806B-9734C31911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2482" y="4051603"/>
                <a:ext cx="0" cy="1371892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id="{E7CFA7D4-B1C3-4679-9413-B503F39CE4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30632" y="3185667"/>
                <a:ext cx="0" cy="2237828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6" name="Freeform: Shape 581">
                <a:extLst>
                  <a:ext uri="{FF2B5EF4-FFF2-40B4-BE49-F238E27FC236}">
                    <a16:creationId xmlns:a16="http://schemas.microsoft.com/office/drawing/2014/main" id="{CFE107E3-DA49-49C2-A3FA-07BB2A23A5CD}"/>
                  </a:ext>
                </a:extLst>
              </p:cNvPr>
              <p:cNvSpPr/>
              <p:nvPr/>
            </p:nvSpPr>
            <p:spPr bwMode="auto">
              <a:xfrm>
                <a:off x="2502877" y="2643553"/>
                <a:ext cx="3651737" cy="2288931"/>
              </a:xfrm>
              <a:custGeom>
                <a:avLst/>
                <a:gdLst>
                  <a:gd name="connsiteX0" fmla="*/ 396145 w 3651737"/>
                  <a:gd name="connsiteY0" fmla="*/ 0 h 2582009"/>
                  <a:gd name="connsiteX1" fmla="*/ 3255592 w 3651737"/>
                  <a:gd name="connsiteY1" fmla="*/ 0 h 2582009"/>
                  <a:gd name="connsiteX2" fmla="*/ 3651737 w 3651737"/>
                  <a:gd name="connsiteY2" fmla="*/ 396145 h 2582009"/>
                  <a:gd name="connsiteX3" fmla="*/ 3651737 w 3651737"/>
                  <a:gd name="connsiteY3" fmla="*/ 1892786 h 2582009"/>
                  <a:gd name="connsiteX4" fmla="*/ 3255592 w 3651737"/>
                  <a:gd name="connsiteY4" fmla="*/ 2288931 h 2582009"/>
                  <a:gd name="connsiteX5" fmla="*/ 3196003 w 3651737"/>
                  <a:gd name="connsiteY5" fmla="*/ 2288931 h 2582009"/>
                  <a:gd name="connsiteX6" fmla="*/ 3196003 w 3651737"/>
                  <a:gd name="connsiteY6" fmla="*/ 2582009 h 2582009"/>
                  <a:gd name="connsiteX7" fmla="*/ 455734 w 3651737"/>
                  <a:gd name="connsiteY7" fmla="*/ 2582009 h 2582009"/>
                  <a:gd name="connsiteX8" fmla="*/ 455734 w 3651737"/>
                  <a:gd name="connsiteY8" fmla="*/ 2288931 h 2582009"/>
                  <a:gd name="connsiteX9" fmla="*/ 396145 w 3651737"/>
                  <a:gd name="connsiteY9" fmla="*/ 2288931 h 2582009"/>
                  <a:gd name="connsiteX10" fmla="*/ 0 w 3651737"/>
                  <a:gd name="connsiteY10" fmla="*/ 1892786 h 2582009"/>
                  <a:gd name="connsiteX11" fmla="*/ 0 w 3651737"/>
                  <a:gd name="connsiteY11" fmla="*/ 396145 h 2582009"/>
                  <a:gd name="connsiteX12" fmla="*/ 396145 w 3651737"/>
                  <a:gd name="connsiteY12" fmla="*/ 0 h 2582009"/>
                  <a:gd name="connsiteX0" fmla="*/ 455734 w 3651737"/>
                  <a:gd name="connsiteY0" fmla="*/ 2582009 h 2673449"/>
                  <a:gd name="connsiteX1" fmla="*/ 455734 w 3651737"/>
                  <a:gd name="connsiteY1" fmla="*/ 2288931 h 2673449"/>
                  <a:gd name="connsiteX2" fmla="*/ 396145 w 3651737"/>
                  <a:gd name="connsiteY2" fmla="*/ 2288931 h 2673449"/>
                  <a:gd name="connsiteX3" fmla="*/ 0 w 3651737"/>
                  <a:gd name="connsiteY3" fmla="*/ 1892786 h 2673449"/>
                  <a:gd name="connsiteX4" fmla="*/ 0 w 3651737"/>
                  <a:gd name="connsiteY4" fmla="*/ 396145 h 2673449"/>
                  <a:gd name="connsiteX5" fmla="*/ 396145 w 3651737"/>
                  <a:gd name="connsiteY5" fmla="*/ 0 h 2673449"/>
                  <a:gd name="connsiteX6" fmla="*/ 3255592 w 3651737"/>
                  <a:gd name="connsiteY6" fmla="*/ 0 h 2673449"/>
                  <a:gd name="connsiteX7" fmla="*/ 3651737 w 3651737"/>
                  <a:gd name="connsiteY7" fmla="*/ 396145 h 2673449"/>
                  <a:gd name="connsiteX8" fmla="*/ 3651737 w 3651737"/>
                  <a:gd name="connsiteY8" fmla="*/ 1892786 h 2673449"/>
                  <a:gd name="connsiteX9" fmla="*/ 3255592 w 3651737"/>
                  <a:gd name="connsiteY9" fmla="*/ 2288931 h 2673449"/>
                  <a:gd name="connsiteX10" fmla="*/ 3196003 w 3651737"/>
                  <a:gd name="connsiteY10" fmla="*/ 2288931 h 2673449"/>
                  <a:gd name="connsiteX11" fmla="*/ 3196003 w 3651737"/>
                  <a:gd name="connsiteY11" fmla="*/ 2582009 h 2673449"/>
                  <a:gd name="connsiteX12" fmla="*/ 547174 w 3651737"/>
                  <a:gd name="connsiteY12" fmla="*/ 2673449 h 2673449"/>
                  <a:gd name="connsiteX0" fmla="*/ 455734 w 3651737"/>
                  <a:gd name="connsiteY0" fmla="*/ 2582009 h 2582009"/>
                  <a:gd name="connsiteX1" fmla="*/ 455734 w 3651737"/>
                  <a:gd name="connsiteY1" fmla="*/ 2288931 h 2582009"/>
                  <a:gd name="connsiteX2" fmla="*/ 396145 w 3651737"/>
                  <a:gd name="connsiteY2" fmla="*/ 2288931 h 2582009"/>
                  <a:gd name="connsiteX3" fmla="*/ 0 w 3651737"/>
                  <a:gd name="connsiteY3" fmla="*/ 1892786 h 2582009"/>
                  <a:gd name="connsiteX4" fmla="*/ 0 w 3651737"/>
                  <a:gd name="connsiteY4" fmla="*/ 396145 h 2582009"/>
                  <a:gd name="connsiteX5" fmla="*/ 396145 w 3651737"/>
                  <a:gd name="connsiteY5" fmla="*/ 0 h 2582009"/>
                  <a:gd name="connsiteX6" fmla="*/ 3255592 w 3651737"/>
                  <a:gd name="connsiteY6" fmla="*/ 0 h 2582009"/>
                  <a:gd name="connsiteX7" fmla="*/ 3651737 w 3651737"/>
                  <a:gd name="connsiteY7" fmla="*/ 396145 h 2582009"/>
                  <a:gd name="connsiteX8" fmla="*/ 3651737 w 3651737"/>
                  <a:gd name="connsiteY8" fmla="*/ 1892786 h 2582009"/>
                  <a:gd name="connsiteX9" fmla="*/ 3255592 w 3651737"/>
                  <a:gd name="connsiteY9" fmla="*/ 2288931 h 2582009"/>
                  <a:gd name="connsiteX10" fmla="*/ 3196003 w 3651737"/>
                  <a:gd name="connsiteY10" fmla="*/ 2288931 h 2582009"/>
                  <a:gd name="connsiteX11" fmla="*/ 3196003 w 3651737"/>
                  <a:gd name="connsiteY11" fmla="*/ 2582009 h 2582009"/>
                  <a:gd name="connsiteX0" fmla="*/ 455734 w 3651737"/>
                  <a:gd name="connsiteY0" fmla="*/ 2288931 h 2582009"/>
                  <a:gd name="connsiteX1" fmla="*/ 396145 w 3651737"/>
                  <a:gd name="connsiteY1" fmla="*/ 2288931 h 2582009"/>
                  <a:gd name="connsiteX2" fmla="*/ 0 w 3651737"/>
                  <a:gd name="connsiteY2" fmla="*/ 1892786 h 2582009"/>
                  <a:gd name="connsiteX3" fmla="*/ 0 w 3651737"/>
                  <a:gd name="connsiteY3" fmla="*/ 396145 h 2582009"/>
                  <a:gd name="connsiteX4" fmla="*/ 396145 w 3651737"/>
                  <a:gd name="connsiteY4" fmla="*/ 0 h 2582009"/>
                  <a:gd name="connsiteX5" fmla="*/ 3255592 w 3651737"/>
                  <a:gd name="connsiteY5" fmla="*/ 0 h 2582009"/>
                  <a:gd name="connsiteX6" fmla="*/ 3651737 w 3651737"/>
                  <a:gd name="connsiteY6" fmla="*/ 396145 h 2582009"/>
                  <a:gd name="connsiteX7" fmla="*/ 3651737 w 3651737"/>
                  <a:gd name="connsiteY7" fmla="*/ 1892786 h 2582009"/>
                  <a:gd name="connsiteX8" fmla="*/ 3255592 w 3651737"/>
                  <a:gd name="connsiteY8" fmla="*/ 2288931 h 2582009"/>
                  <a:gd name="connsiteX9" fmla="*/ 3196003 w 3651737"/>
                  <a:gd name="connsiteY9" fmla="*/ 2288931 h 2582009"/>
                  <a:gd name="connsiteX10" fmla="*/ 3196003 w 3651737"/>
                  <a:gd name="connsiteY10" fmla="*/ 2582009 h 2582009"/>
                  <a:gd name="connsiteX0" fmla="*/ 455734 w 3651737"/>
                  <a:gd name="connsiteY0" fmla="*/ 2288931 h 2288931"/>
                  <a:gd name="connsiteX1" fmla="*/ 396145 w 3651737"/>
                  <a:gd name="connsiteY1" fmla="*/ 2288931 h 2288931"/>
                  <a:gd name="connsiteX2" fmla="*/ 0 w 3651737"/>
                  <a:gd name="connsiteY2" fmla="*/ 1892786 h 2288931"/>
                  <a:gd name="connsiteX3" fmla="*/ 0 w 3651737"/>
                  <a:gd name="connsiteY3" fmla="*/ 396145 h 2288931"/>
                  <a:gd name="connsiteX4" fmla="*/ 396145 w 3651737"/>
                  <a:gd name="connsiteY4" fmla="*/ 0 h 2288931"/>
                  <a:gd name="connsiteX5" fmla="*/ 3255592 w 3651737"/>
                  <a:gd name="connsiteY5" fmla="*/ 0 h 2288931"/>
                  <a:gd name="connsiteX6" fmla="*/ 3651737 w 3651737"/>
                  <a:gd name="connsiteY6" fmla="*/ 396145 h 2288931"/>
                  <a:gd name="connsiteX7" fmla="*/ 3651737 w 3651737"/>
                  <a:gd name="connsiteY7" fmla="*/ 1892786 h 2288931"/>
                  <a:gd name="connsiteX8" fmla="*/ 3255592 w 3651737"/>
                  <a:gd name="connsiteY8" fmla="*/ 2288931 h 2288931"/>
                  <a:gd name="connsiteX9" fmla="*/ 3196003 w 3651737"/>
                  <a:gd name="connsiteY9" fmla="*/ 2288931 h 2288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51737" h="2288931">
                    <a:moveTo>
                      <a:pt x="455734" y="2288931"/>
                    </a:moveTo>
                    <a:lnTo>
                      <a:pt x="396145" y="2288931"/>
                    </a:lnTo>
                    <a:cubicBezTo>
                      <a:pt x="177360" y="2288931"/>
                      <a:pt x="0" y="2111571"/>
                      <a:pt x="0" y="1892786"/>
                    </a:cubicBezTo>
                    <a:lnTo>
                      <a:pt x="0" y="396145"/>
                    </a:lnTo>
                    <a:cubicBezTo>
                      <a:pt x="0" y="177360"/>
                      <a:pt x="177360" y="0"/>
                      <a:pt x="396145" y="0"/>
                    </a:cubicBezTo>
                    <a:lnTo>
                      <a:pt x="3255592" y="0"/>
                    </a:lnTo>
                    <a:cubicBezTo>
                      <a:pt x="3474377" y="0"/>
                      <a:pt x="3651737" y="177360"/>
                      <a:pt x="3651737" y="396145"/>
                    </a:cubicBezTo>
                    <a:lnTo>
                      <a:pt x="3651737" y="1892786"/>
                    </a:lnTo>
                    <a:cubicBezTo>
                      <a:pt x="3651737" y="2111571"/>
                      <a:pt x="3474377" y="2288931"/>
                      <a:pt x="3255592" y="2288931"/>
                    </a:cubicBezTo>
                    <a:lnTo>
                      <a:pt x="3196003" y="2288931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  <p:sp>
        <p:nvSpPr>
          <p:cNvPr id="287" name="Rectangle 286">
            <a:extLst>
              <a:ext uri="{FF2B5EF4-FFF2-40B4-BE49-F238E27FC236}">
                <a16:creationId xmlns:a16="http://schemas.microsoft.com/office/drawing/2014/main" id="{B77DDD68-CDC0-4E6B-AB32-A9D14D993FE3}"/>
              </a:ext>
            </a:extLst>
          </p:cNvPr>
          <p:cNvSpPr/>
          <p:nvPr/>
        </p:nvSpPr>
        <p:spPr>
          <a:xfrm>
            <a:off x="10420099" y="3771788"/>
            <a:ext cx="156108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Power BI</a:t>
            </a:r>
          </a:p>
        </p:txBody>
      </p:sp>
      <p:cxnSp>
        <p:nvCxnSpPr>
          <p:cNvPr id="121" name="Connector: Elbow 120">
            <a:extLst>
              <a:ext uri="{FF2B5EF4-FFF2-40B4-BE49-F238E27FC236}">
                <a16:creationId xmlns:a16="http://schemas.microsoft.com/office/drawing/2014/main" id="{2A69315B-3346-47B4-BBE2-94C389E30EE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224242" y="4308958"/>
            <a:ext cx="1203437" cy="713523"/>
          </a:xfrm>
          <a:prstGeom prst="bentConnector3">
            <a:avLst>
              <a:gd name="adj1" fmla="val 979"/>
            </a:avLst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5B955AC7-EF29-45E0-90CB-67E45E114106}"/>
              </a:ext>
            </a:extLst>
          </p:cNvPr>
          <p:cNvCxnSpPr>
            <a:cxnSpLocks/>
          </p:cNvCxnSpPr>
          <p:nvPr/>
        </p:nvCxnSpPr>
        <p:spPr>
          <a:xfrm>
            <a:off x="8114978" y="3417839"/>
            <a:ext cx="2448491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tangle 145">
            <a:extLst>
              <a:ext uri="{FF2B5EF4-FFF2-40B4-BE49-F238E27FC236}">
                <a16:creationId xmlns:a16="http://schemas.microsoft.com/office/drawing/2014/main" id="{59DA63EC-5FFB-4F1D-B27F-4CB840741DFE}"/>
              </a:ext>
            </a:extLst>
          </p:cNvPr>
          <p:cNvSpPr/>
          <p:nvPr/>
        </p:nvSpPr>
        <p:spPr>
          <a:xfrm>
            <a:off x="912939" y="6374406"/>
            <a:ext cx="1190439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Azure also supports other Big Data services like Azure HDInsight and Azure Data Lake to allow customers to tailor the above architecture to meet their unique needs.</a:t>
            </a:r>
          </a:p>
        </p:txBody>
      </p:sp>
      <p:cxnSp>
        <p:nvCxnSpPr>
          <p:cNvPr id="149" name="Connector: Elbow 148">
            <a:extLst>
              <a:ext uri="{FF2B5EF4-FFF2-40B4-BE49-F238E27FC236}">
                <a16:creationId xmlns:a16="http://schemas.microsoft.com/office/drawing/2014/main" id="{892CE4BE-19AB-481F-8627-60D8D4BB1013}"/>
              </a:ext>
            </a:extLst>
          </p:cNvPr>
          <p:cNvCxnSpPr>
            <a:cxnSpLocks/>
          </p:cNvCxnSpPr>
          <p:nvPr/>
        </p:nvCxnSpPr>
        <p:spPr>
          <a:xfrm>
            <a:off x="1877237" y="2709270"/>
            <a:ext cx="879782" cy="559397"/>
          </a:xfrm>
          <a:prstGeom prst="bentConnector3">
            <a:avLst>
              <a:gd name="adj1" fmla="val 50000"/>
            </a:avLst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52D7B603-E866-4D2B-9B29-466A9866B242}"/>
              </a:ext>
            </a:extLst>
          </p:cNvPr>
          <p:cNvCxnSpPr>
            <a:cxnSpLocks/>
          </p:cNvCxnSpPr>
          <p:nvPr/>
        </p:nvCxnSpPr>
        <p:spPr>
          <a:xfrm>
            <a:off x="1886174" y="5200435"/>
            <a:ext cx="453362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0377D34F-9185-4341-83BE-355DCD1C9E13}"/>
              </a:ext>
            </a:extLst>
          </p:cNvPr>
          <p:cNvCxnSpPr>
            <a:cxnSpLocks/>
          </p:cNvCxnSpPr>
          <p:nvPr/>
        </p:nvCxnSpPr>
        <p:spPr>
          <a:xfrm>
            <a:off x="2339536" y="3480529"/>
            <a:ext cx="16339" cy="1719906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24E4510C-01EF-4AFD-A0B7-B4F1CF5E46EC}"/>
              </a:ext>
            </a:extLst>
          </p:cNvPr>
          <p:cNvCxnSpPr>
            <a:cxnSpLocks/>
          </p:cNvCxnSpPr>
          <p:nvPr/>
        </p:nvCxnSpPr>
        <p:spPr>
          <a:xfrm>
            <a:off x="2339536" y="3424644"/>
            <a:ext cx="417483" cy="4356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0FE6D358-8C37-4713-84D3-1B224E86290B}"/>
              </a:ext>
            </a:extLst>
          </p:cNvPr>
          <p:cNvCxnSpPr>
            <a:cxnSpLocks/>
          </p:cNvCxnSpPr>
          <p:nvPr/>
        </p:nvCxnSpPr>
        <p:spPr>
          <a:xfrm>
            <a:off x="5758365" y="3424644"/>
            <a:ext cx="1038218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4418200B-D349-41AC-A4E3-B319917DEDEC}"/>
              </a:ext>
            </a:extLst>
          </p:cNvPr>
          <p:cNvCxnSpPr>
            <a:cxnSpLocks/>
          </p:cNvCxnSpPr>
          <p:nvPr/>
        </p:nvCxnSpPr>
        <p:spPr>
          <a:xfrm rot="16200000" flipH="1">
            <a:off x="7933870" y="3806888"/>
            <a:ext cx="1229086" cy="782493"/>
          </a:xfrm>
          <a:prstGeom prst="bentConnector3">
            <a:avLst>
              <a:gd name="adj1" fmla="val -137"/>
            </a:avLst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AC990215-BAE5-4FF2-B8BC-6794521EFA61}"/>
              </a:ext>
            </a:extLst>
          </p:cNvPr>
          <p:cNvGrpSpPr/>
          <p:nvPr/>
        </p:nvGrpSpPr>
        <p:grpSpPr>
          <a:xfrm>
            <a:off x="7114008" y="3092743"/>
            <a:ext cx="571483" cy="480476"/>
            <a:chOff x="5818113" y="2550840"/>
            <a:chExt cx="529278" cy="431824"/>
          </a:xfrm>
        </p:grpSpPr>
        <p:sp>
          <p:nvSpPr>
            <p:cNvPr id="190" name="Diamond 189">
              <a:extLst>
                <a:ext uri="{FF2B5EF4-FFF2-40B4-BE49-F238E27FC236}">
                  <a16:creationId xmlns:a16="http://schemas.microsoft.com/office/drawing/2014/main" id="{18AFB8E4-D850-4C36-A7BE-3E3B16F5BDCD}"/>
                </a:ext>
              </a:extLst>
            </p:cNvPr>
            <p:cNvSpPr/>
            <p:nvPr/>
          </p:nvSpPr>
          <p:spPr bwMode="auto">
            <a:xfrm>
              <a:off x="5818113" y="2550840"/>
              <a:ext cx="529278" cy="274527"/>
            </a:xfrm>
            <a:prstGeom prst="diamond">
              <a:avLst/>
            </a:pr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FAB1CC6-62A4-4241-BDEF-50DF3C14EA50}"/>
                </a:ext>
              </a:extLst>
            </p:cNvPr>
            <p:cNvSpPr/>
            <p:nvPr/>
          </p:nvSpPr>
          <p:spPr bwMode="auto">
            <a:xfrm>
              <a:off x="5818113" y="2797200"/>
              <a:ext cx="529278" cy="185464"/>
            </a:xfrm>
            <a:custGeom>
              <a:avLst/>
              <a:gdLst>
                <a:gd name="connsiteX0" fmla="*/ 92930 w 529278"/>
                <a:gd name="connsiteY0" fmla="*/ 0 h 185464"/>
                <a:gd name="connsiteX1" fmla="*/ 264639 w 529278"/>
                <a:gd name="connsiteY1" fmla="*/ 89062 h 185464"/>
                <a:gd name="connsiteX2" fmla="*/ 436348 w 529278"/>
                <a:gd name="connsiteY2" fmla="*/ 0 h 185464"/>
                <a:gd name="connsiteX3" fmla="*/ 529278 w 529278"/>
                <a:gd name="connsiteY3" fmla="*/ 48201 h 185464"/>
                <a:gd name="connsiteX4" fmla="*/ 264639 w 529278"/>
                <a:gd name="connsiteY4" fmla="*/ 185464 h 185464"/>
                <a:gd name="connsiteX5" fmla="*/ 0 w 529278"/>
                <a:gd name="connsiteY5" fmla="*/ 48201 h 185464"/>
                <a:gd name="connsiteX6" fmla="*/ 92930 w 529278"/>
                <a:gd name="connsiteY6" fmla="*/ 0 h 185464"/>
                <a:gd name="connsiteX0" fmla="*/ 264639 w 529278"/>
                <a:gd name="connsiteY0" fmla="*/ 89062 h 185464"/>
                <a:gd name="connsiteX1" fmla="*/ 436348 w 529278"/>
                <a:gd name="connsiteY1" fmla="*/ 0 h 185464"/>
                <a:gd name="connsiteX2" fmla="*/ 529278 w 529278"/>
                <a:gd name="connsiteY2" fmla="*/ 48201 h 185464"/>
                <a:gd name="connsiteX3" fmla="*/ 264639 w 529278"/>
                <a:gd name="connsiteY3" fmla="*/ 185464 h 185464"/>
                <a:gd name="connsiteX4" fmla="*/ 0 w 529278"/>
                <a:gd name="connsiteY4" fmla="*/ 48201 h 185464"/>
                <a:gd name="connsiteX5" fmla="*/ 92930 w 529278"/>
                <a:gd name="connsiteY5" fmla="*/ 0 h 185464"/>
                <a:gd name="connsiteX6" fmla="*/ 356079 w 529278"/>
                <a:gd name="connsiteY6" fmla="*/ 180502 h 185464"/>
                <a:gd name="connsiteX0" fmla="*/ 264639 w 529278"/>
                <a:gd name="connsiteY0" fmla="*/ 89062 h 185464"/>
                <a:gd name="connsiteX1" fmla="*/ 436348 w 529278"/>
                <a:gd name="connsiteY1" fmla="*/ 0 h 185464"/>
                <a:gd name="connsiteX2" fmla="*/ 529278 w 529278"/>
                <a:gd name="connsiteY2" fmla="*/ 48201 h 185464"/>
                <a:gd name="connsiteX3" fmla="*/ 264639 w 529278"/>
                <a:gd name="connsiteY3" fmla="*/ 185464 h 185464"/>
                <a:gd name="connsiteX4" fmla="*/ 0 w 529278"/>
                <a:gd name="connsiteY4" fmla="*/ 48201 h 185464"/>
                <a:gd name="connsiteX5" fmla="*/ 92930 w 529278"/>
                <a:gd name="connsiteY5" fmla="*/ 0 h 185464"/>
                <a:gd name="connsiteX0" fmla="*/ 436348 w 529278"/>
                <a:gd name="connsiteY0" fmla="*/ 0 h 185464"/>
                <a:gd name="connsiteX1" fmla="*/ 529278 w 529278"/>
                <a:gd name="connsiteY1" fmla="*/ 48201 h 185464"/>
                <a:gd name="connsiteX2" fmla="*/ 264639 w 529278"/>
                <a:gd name="connsiteY2" fmla="*/ 185464 h 185464"/>
                <a:gd name="connsiteX3" fmla="*/ 0 w 529278"/>
                <a:gd name="connsiteY3" fmla="*/ 48201 h 185464"/>
                <a:gd name="connsiteX4" fmla="*/ 92930 w 529278"/>
                <a:gd name="connsiteY4" fmla="*/ 0 h 18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9278" h="185464">
                  <a:moveTo>
                    <a:pt x="436348" y="0"/>
                  </a:moveTo>
                  <a:lnTo>
                    <a:pt x="529278" y="48201"/>
                  </a:lnTo>
                  <a:lnTo>
                    <a:pt x="264639" y="185464"/>
                  </a:lnTo>
                  <a:lnTo>
                    <a:pt x="0" y="48201"/>
                  </a:lnTo>
                  <a:lnTo>
                    <a:pt x="9293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1102292"/>
      </p:ext>
    </p:extLst>
  </p:cSld>
  <p:clrMapOvr>
    <a:masterClrMapping/>
  </p:clrMapOvr>
  <p:transition>
    <p:fade/>
  </p:transition>
</p:sld>
</file>

<file path=ppt/slides/slide15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733860E6-A3DB-423A-9D7E-1A74591D2AB6}"/>
              </a:ext>
            </a:extLst>
          </p:cNvPr>
          <p:cNvSpPr/>
          <p:nvPr/>
        </p:nvSpPr>
        <p:spPr bwMode="auto">
          <a:xfrm>
            <a:off x="2093436" y="1318724"/>
            <a:ext cx="2064951" cy="4822416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INGEST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339C63CC-B2CA-4E42-A0C4-401B0003E303}"/>
              </a:ext>
            </a:extLst>
          </p:cNvPr>
          <p:cNvSpPr/>
          <p:nvPr/>
        </p:nvSpPr>
        <p:spPr bwMode="auto">
          <a:xfrm>
            <a:off x="4212523" y="1318724"/>
            <a:ext cx="2064951" cy="4822416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STORE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0FDA152A-EC7E-4C0F-9092-C3081B40F56B}"/>
              </a:ext>
            </a:extLst>
          </p:cNvPr>
          <p:cNvSpPr/>
          <p:nvPr/>
        </p:nvSpPr>
        <p:spPr bwMode="auto">
          <a:xfrm>
            <a:off x="6330090" y="1318724"/>
            <a:ext cx="2064951" cy="4822416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PREP &amp; TRAIN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2EFD137A-3997-4F91-86CD-D688C27D42BB}"/>
              </a:ext>
            </a:extLst>
          </p:cNvPr>
          <p:cNvSpPr/>
          <p:nvPr/>
        </p:nvSpPr>
        <p:spPr bwMode="auto">
          <a:xfrm>
            <a:off x="8447657" y="1331424"/>
            <a:ext cx="3549452" cy="4822416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MODEL &amp; SERVE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D7BB4-5811-4C8B-AB25-88F0BD45A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779" y="223575"/>
            <a:ext cx="11655840" cy="619444"/>
          </a:xfrm>
        </p:spPr>
        <p:txBody>
          <a:bodyPr/>
          <a:lstStyle/>
          <a:p>
            <a:r>
              <a:rPr lang="en-US" dirty="0"/>
              <a:t>Advanced analytics</a:t>
            </a:r>
          </a:p>
        </p:txBody>
      </p: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EF05DF15-910E-4DDE-8B52-E93C968EADB3}"/>
              </a:ext>
            </a:extLst>
          </p:cNvPr>
          <p:cNvCxnSpPr>
            <a:cxnSpLocks/>
          </p:cNvCxnSpPr>
          <p:nvPr/>
        </p:nvCxnSpPr>
        <p:spPr>
          <a:xfrm>
            <a:off x="9428489" y="5242886"/>
            <a:ext cx="152962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E495E428-8598-4231-BAD8-8DBA852340E5}"/>
              </a:ext>
            </a:extLst>
          </p:cNvPr>
          <p:cNvSpPr/>
          <p:nvPr/>
        </p:nvSpPr>
        <p:spPr>
          <a:xfrm>
            <a:off x="4588408" y="3678571"/>
            <a:ext cx="11785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Azure Blob Storage</a:t>
            </a:r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3EBF39E0-9116-4873-B74D-8566589EDCCC}"/>
              </a:ext>
            </a:extLst>
          </p:cNvPr>
          <p:cNvGrpSpPr/>
          <p:nvPr/>
        </p:nvGrpSpPr>
        <p:grpSpPr>
          <a:xfrm>
            <a:off x="4991121" y="3181941"/>
            <a:ext cx="507755" cy="435880"/>
            <a:chOff x="2488014" y="1320237"/>
            <a:chExt cx="4696411" cy="4187931"/>
          </a:xfrm>
        </p:grpSpPr>
        <p:sp>
          <p:nvSpPr>
            <p:cNvPr id="139" name="Hexagon 138">
              <a:extLst>
                <a:ext uri="{FF2B5EF4-FFF2-40B4-BE49-F238E27FC236}">
                  <a16:creationId xmlns:a16="http://schemas.microsoft.com/office/drawing/2014/main" id="{5F406E0D-B6DE-4542-B85B-755E8BE3523C}"/>
                </a:ext>
              </a:extLst>
            </p:cNvPr>
            <p:cNvSpPr/>
            <p:nvPr/>
          </p:nvSpPr>
          <p:spPr bwMode="auto">
            <a:xfrm>
              <a:off x="2488014" y="1320237"/>
              <a:ext cx="4696411" cy="4187931"/>
            </a:xfrm>
            <a:prstGeom prst="hexagon">
              <a:avLst/>
            </a:pr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5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0" name="Snip Single Corner Rectangle 26">
              <a:extLst>
                <a:ext uri="{FF2B5EF4-FFF2-40B4-BE49-F238E27FC236}">
                  <a16:creationId xmlns:a16="http://schemas.microsoft.com/office/drawing/2014/main" id="{F3FE8BF7-B2F8-4227-9EB9-38F7A69D19DB}"/>
                </a:ext>
              </a:extLst>
            </p:cNvPr>
            <p:cNvSpPr/>
            <p:nvPr/>
          </p:nvSpPr>
          <p:spPr bwMode="auto">
            <a:xfrm>
              <a:off x="3677767" y="2189578"/>
              <a:ext cx="2316905" cy="2449240"/>
            </a:xfrm>
            <a:prstGeom prst="snip1Rect">
              <a:avLst>
                <a:gd name="adj" fmla="val 28736"/>
              </a:avLst>
            </a:pr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91440" rIns="0" bIns="9144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D91CBCE3-7468-4880-A409-D205352F2BF9}"/>
                </a:ext>
              </a:extLst>
            </p:cNvPr>
            <p:cNvGrpSpPr/>
            <p:nvPr/>
          </p:nvGrpSpPr>
          <p:grpSpPr>
            <a:xfrm>
              <a:off x="4271147" y="2716509"/>
              <a:ext cx="790232" cy="1472559"/>
              <a:chOff x="4917030" y="1019829"/>
              <a:chExt cx="123056" cy="229308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6B5F0929-410E-46D8-91DE-06821647946C}"/>
                  </a:ext>
                </a:extLst>
              </p:cNvPr>
              <p:cNvSpPr/>
              <p:nvPr/>
            </p:nvSpPr>
            <p:spPr bwMode="auto">
              <a:xfrm>
                <a:off x="4981844" y="1019829"/>
                <a:ext cx="58242" cy="92477"/>
              </a:xfrm>
              <a:custGeom>
                <a:avLst/>
                <a:gdLst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10939 w 60815"/>
                  <a:gd name="connsiteY15" fmla="*/ 49616 h 96562"/>
                  <a:gd name="connsiteX16" fmla="*/ 49876 w 60815"/>
                  <a:gd name="connsiteY16" fmla="*/ 48900 h 96562"/>
                  <a:gd name="connsiteX17" fmla="*/ 30929 w 60815"/>
                  <a:gd name="connsiteY17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49876 w 60815"/>
                  <a:gd name="connsiteY15" fmla="*/ 48900 h 96562"/>
                  <a:gd name="connsiteX16" fmla="*/ 30929 w 60815"/>
                  <a:gd name="connsiteY16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815" h="96562">
                    <a:moveTo>
                      <a:pt x="31450" y="0"/>
                    </a:moveTo>
                    <a:cubicBezTo>
                      <a:pt x="51027" y="0"/>
                      <a:pt x="60815" y="15953"/>
                      <a:pt x="60815" y="47858"/>
                    </a:cubicBezTo>
                    <a:cubicBezTo>
                      <a:pt x="60815" y="55671"/>
                      <a:pt x="60110" y="62595"/>
                      <a:pt x="58699" y="68629"/>
                    </a:cubicBezTo>
                    <a:cubicBezTo>
                      <a:pt x="57288" y="74662"/>
                      <a:pt x="55248" y="79752"/>
                      <a:pt x="52579" y="83898"/>
                    </a:cubicBezTo>
                    <a:cubicBezTo>
                      <a:pt x="49909" y="88043"/>
                      <a:pt x="46632" y="91190"/>
                      <a:pt x="42747" y="93339"/>
                    </a:cubicBezTo>
                    <a:cubicBezTo>
                      <a:pt x="38862" y="95488"/>
                      <a:pt x="34445" y="96562"/>
                      <a:pt x="29496" y="96562"/>
                    </a:cubicBezTo>
                    <a:cubicBezTo>
                      <a:pt x="24808" y="96562"/>
                      <a:pt x="20630" y="95531"/>
                      <a:pt x="16962" y="93469"/>
                    </a:cubicBezTo>
                    <a:cubicBezTo>
                      <a:pt x="13294" y="91407"/>
                      <a:pt x="10201" y="88401"/>
                      <a:pt x="7684" y="84451"/>
                    </a:cubicBezTo>
                    <a:cubicBezTo>
                      <a:pt x="5166" y="80501"/>
                      <a:pt x="3256" y="75650"/>
                      <a:pt x="1954" y="69898"/>
                    </a:cubicBezTo>
                    <a:cubicBezTo>
                      <a:pt x="652" y="64147"/>
                      <a:pt x="0" y="57560"/>
                      <a:pt x="0" y="50137"/>
                    </a:cubicBezTo>
                    <a:cubicBezTo>
                      <a:pt x="0" y="41976"/>
                      <a:pt x="684" y="34770"/>
                      <a:pt x="2051" y="28520"/>
                    </a:cubicBezTo>
                    <a:cubicBezTo>
                      <a:pt x="3419" y="22269"/>
                      <a:pt x="5426" y="17027"/>
                      <a:pt x="8074" y="12795"/>
                    </a:cubicBezTo>
                    <a:cubicBezTo>
                      <a:pt x="10722" y="8563"/>
                      <a:pt x="14010" y="5372"/>
                      <a:pt x="17939" y="3223"/>
                    </a:cubicBezTo>
                    <a:cubicBezTo>
                      <a:pt x="21867" y="1075"/>
                      <a:pt x="26371" y="0"/>
                      <a:pt x="31450" y="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96CE2ACC-FABD-4093-8702-A8C7BCE4BD2F}"/>
                  </a:ext>
                </a:extLst>
              </p:cNvPr>
              <p:cNvSpPr/>
              <p:nvPr/>
            </p:nvSpPr>
            <p:spPr bwMode="auto">
              <a:xfrm>
                <a:off x="4929274" y="1019829"/>
                <a:ext cx="17428" cy="92477"/>
              </a:xfrm>
              <a:custGeom>
                <a:avLst/>
                <a:gdLst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7456 w 32296"/>
                  <a:gd name="connsiteY9" fmla="*/ 12404 h 95455"/>
                  <a:gd name="connsiteX10" fmla="*/ 15204 w 32296"/>
                  <a:gd name="connsiteY10" fmla="*/ 8693 h 95455"/>
                  <a:gd name="connsiteX11" fmla="*/ 22399 w 32296"/>
                  <a:gd name="connsiteY11" fmla="*/ 4396 h 95455"/>
                  <a:gd name="connsiteX12" fmla="*/ 28259 w 32296"/>
                  <a:gd name="connsiteY12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15204 w 32296"/>
                  <a:gd name="connsiteY9" fmla="*/ 8693 h 95455"/>
                  <a:gd name="connsiteX10" fmla="*/ 22399 w 32296"/>
                  <a:gd name="connsiteY10" fmla="*/ 4396 h 95455"/>
                  <a:gd name="connsiteX11" fmla="*/ 28259 w 32296"/>
                  <a:gd name="connsiteY11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2399 w 32296"/>
                  <a:gd name="connsiteY9" fmla="*/ 4396 h 95455"/>
                  <a:gd name="connsiteX10" fmla="*/ 28259 w 32296"/>
                  <a:gd name="connsiteY10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8259 w 32296"/>
                  <a:gd name="connsiteY9" fmla="*/ 0 h 95455"/>
                  <a:gd name="connsiteX0" fmla="*/ 0 w 32296"/>
                  <a:gd name="connsiteY0" fmla="*/ 2585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0" fmla="*/ 32296 w 37457"/>
                  <a:gd name="connsiteY0" fmla="*/ 0 h 95455"/>
                  <a:gd name="connsiteX1" fmla="*/ 32296 w 37457"/>
                  <a:gd name="connsiteY1" fmla="*/ 95455 h 95455"/>
                  <a:gd name="connsiteX2" fmla="*/ 21618 w 37457"/>
                  <a:gd name="connsiteY2" fmla="*/ 95455 h 95455"/>
                  <a:gd name="connsiteX3" fmla="*/ 21618 w 37457"/>
                  <a:gd name="connsiteY3" fmla="*/ 14781 h 95455"/>
                  <a:gd name="connsiteX4" fmla="*/ 18004 w 37457"/>
                  <a:gd name="connsiteY4" fmla="*/ 17613 h 95455"/>
                  <a:gd name="connsiteX5" fmla="*/ 12665 w 37457"/>
                  <a:gd name="connsiteY5" fmla="*/ 20771 h 95455"/>
                  <a:gd name="connsiteX6" fmla="*/ 6414 w 37457"/>
                  <a:gd name="connsiteY6" fmla="*/ 23701 h 95455"/>
                  <a:gd name="connsiteX7" fmla="*/ 0 w 37457"/>
                  <a:gd name="connsiteY7" fmla="*/ 25850 h 95455"/>
                  <a:gd name="connsiteX8" fmla="*/ 37457 w 37457"/>
                  <a:gd name="connsiteY8" fmla="*/ 5161 h 95455"/>
                  <a:gd name="connsiteX0" fmla="*/ 32296 w 37457"/>
                  <a:gd name="connsiteY0" fmla="*/ 90294 h 90294"/>
                  <a:gd name="connsiteX1" fmla="*/ 21618 w 37457"/>
                  <a:gd name="connsiteY1" fmla="*/ 90294 h 90294"/>
                  <a:gd name="connsiteX2" fmla="*/ 21618 w 37457"/>
                  <a:gd name="connsiteY2" fmla="*/ 9620 h 90294"/>
                  <a:gd name="connsiteX3" fmla="*/ 18004 w 37457"/>
                  <a:gd name="connsiteY3" fmla="*/ 12452 h 90294"/>
                  <a:gd name="connsiteX4" fmla="*/ 12665 w 37457"/>
                  <a:gd name="connsiteY4" fmla="*/ 15610 h 90294"/>
                  <a:gd name="connsiteX5" fmla="*/ 6414 w 37457"/>
                  <a:gd name="connsiteY5" fmla="*/ 18540 h 90294"/>
                  <a:gd name="connsiteX6" fmla="*/ 0 w 37457"/>
                  <a:gd name="connsiteY6" fmla="*/ 20689 h 90294"/>
                  <a:gd name="connsiteX7" fmla="*/ 37457 w 37457"/>
                  <a:gd name="connsiteY7" fmla="*/ 0 h 90294"/>
                  <a:gd name="connsiteX0" fmla="*/ 32296 w 32296"/>
                  <a:gd name="connsiteY0" fmla="*/ 80674 h 80674"/>
                  <a:gd name="connsiteX1" fmla="*/ 21618 w 32296"/>
                  <a:gd name="connsiteY1" fmla="*/ 80674 h 80674"/>
                  <a:gd name="connsiteX2" fmla="*/ 21618 w 32296"/>
                  <a:gd name="connsiteY2" fmla="*/ 0 h 80674"/>
                  <a:gd name="connsiteX3" fmla="*/ 18004 w 32296"/>
                  <a:gd name="connsiteY3" fmla="*/ 2832 h 80674"/>
                  <a:gd name="connsiteX4" fmla="*/ 12665 w 32296"/>
                  <a:gd name="connsiteY4" fmla="*/ 5990 h 80674"/>
                  <a:gd name="connsiteX5" fmla="*/ 6414 w 32296"/>
                  <a:gd name="connsiteY5" fmla="*/ 8920 h 80674"/>
                  <a:gd name="connsiteX6" fmla="*/ 0 w 32296"/>
                  <a:gd name="connsiteY6" fmla="*/ 11069 h 80674"/>
                  <a:gd name="connsiteX0" fmla="*/ 21618 w 21618"/>
                  <a:gd name="connsiteY0" fmla="*/ 80674 h 80674"/>
                  <a:gd name="connsiteX1" fmla="*/ 21618 w 21618"/>
                  <a:gd name="connsiteY1" fmla="*/ 0 h 80674"/>
                  <a:gd name="connsiteX2" fmla="*/ 18004 w 21618"/>
                  <a:gd name="connsiteY2" fmla="*/ 2832 h 80674"/>
                  <a:gd name="connsiteX3" fmla="*/ 12665 w 21618"/>
                  <a:gd name="connsiteY3" fmla="*/ 5990 h 80674"/>
                  <a:gd name="connsiteX4" fmla="*/ 6414 w 21618"/>
                  <a:gd name="connsiteY4" fmla="*/ 8920 h 80674"/>
                  <a:gd name="connsiteX5" fmla="*/ 0 w 21618"/>
                  <a:gd name="connsiteY5" fmla="*/ 11069 h 80674"/>
                  <a:gd name="connsiteX0" fmla="*/ 15204 w 15204"/>
                  <a:gd name="connsiteY0" fmla="*/ 80674 h 80674"/>
                  <a:gd name="connsiteX1" fmla="*/ 15204 w 15204"/>
                  <a:gd name="connsiteY1" fmla="*/ 0 h 80674"/>
                  <a:gd name="connsiteX2" fmla="*/ 11590 w 15204"/>
                  <a:gd name="connsiteY2" fmla="*/ 2832 h 80674"/>
                  <a:gd name="connsiteX3" fmla="*/ 6251 w 15204"/>
                  <a:gd name="connsiteY3" fmla="*/ 5990 h 80674"/>
                  <a:gd name="connsiteX4" fmla="*/ 0 w 15204"/>
                  <a:gd name="connsiteY4" fmla="*/ 8920 h 80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04" h="80674">
                    <a:moveTo>
                      <a:pt x="15204" y="80674"/>
                    </a:moveTo>
                    <a:lnTo>
                      <a:pt x="15204" y="0"/>
                    </a:lnTo>
                    <a:cubicBezTo>
                      <a:pt x="14379" y="825"/>
                      <a:pt x="13174" y="1769"/>
                      <a:pt x="11590" y="2832"/>
                    </a:cubicBezTo>
                    <a:cubicBezTo>
                      <a:pt x="10006" y="3896"/>
                      <a:pt x="8226" y="4948"/>
                      <a:pt x="6251" y="5990"/>
                    </a:cubicBezTo>
                    <a:cubicBezTo>
                      <a:pt x="4276" y="7032"/>
                      <a:pt x="2192" y="8009"/>
                      <a:pt x="0" y="8920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C2B629F8-D524-4A30-9000-6DF20533D3C3}"/>
                  </a:ext>
                </a:extLst>
              </p:cNvPr>
              <p:cNvSpPr/>
              <p:nvPr/>
            </p:nvSpPr>
            <p:spPr bwMode="auto">
              <a:xfrm>
                <a:off x="4917030" y="1156660"/>
                <a:ext cx="58242" cy="92477"/>
              </a:xfrm>
              <a:custGeom>
                <a:avLst/>
                <a:gdLst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10939 w 60815"/>
                  <a:gd name="connsiteY15" fmla="*/ 49616 h 96562"/>
                  <a:gd name="connsiteX16" fmla="*/ 49876 w 60815"/>
                  <a:gd name="connsiteY16" fmla="*/ 48900 h 96562"/>
                  <a:gd name="connsiteX17" fmla="*/ 30929 w 60815"/>
                  <a:gd name="connsiteY17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49876 w 60815"/>
                  <a:gd name="connsiteY15" fmla="*/ 48900 h 96562"/>
                  <a:gd name="connsiteX16" fmla="*/ 30929 w 60815"/>
                  <a:gd name="connsiteY16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815" h="96562">
                    <a:moveTo>
                      <a:pt x="31450" y="0"/>
                    </a:moveTo>
                    <a:cubicBezTo>
                      <a:pt x="51027" y="0"/>
                      <a:pt x="60815" y="15953"/>
                      <a:pt x="60815" y="47858"/>
                    </a:cubicBezTo>
                    <a:cubicBezTo>
                      <a:pt x="60815" y="55671"/>
                      <a:pt x="60110" y="62595"/>
                      <a:pt x="58699" y="68629"/>
                    </a:cubicBezTo>
                    <a:cubicBezTo>
                      <a:pt x="57288" y="74662"/>
                      <a:pt x="55248" y="79752"/>
                      <a:pt x="52579" y="83898"/>
                    </a:cubicBezTo>
                    <a:cubicBezTo>
                      <a:pt x="49909" y="88043"/>
                      <a:pt x="46632" y="91190"/>
                      <a:pt x="42747" y="93339"/>
                    </a:cubicBezTo>
                    <a:cubicBezTo>
                      <a:pt x="38862" y="95488"/>
                      <a:pt x="34445" y="96562"/>
                      <a:pt x="29496" y="96562"/>
                    </a:cubicBezTo>
                    <a:cubicBezTo>
                      <a:pt x="24808" y="96562"/>
                      <a:pt x="20630" y="95531"/>
                      <a:pt x="16962" y="93469"/>
                    </a:cubicBezTo>
                    <a:cubicBezTo>
                      <a:pt x="13294" y="91407"/>
                      <a:pt x="10201" y="88401"/>
                      <a:pt x="7684" y="84451"/>
                    </a:cubicBezTo>
                    <a:cubicBezTo>
                      <a:pt x="5166" y="80501"/>
                      <a:pt x="3256" y="75650"/>
                      <a:pt x="1954" y="69898"/>
                    </a:cubicBezTo>
                    <a:cubicBezTo>
                      <a:pt x="652" y="64147"/>
                      <a:pt x="0" y="57560"/>
                      <a:pt x="0" y="50137"/>
                    </a:cubicBezTo>
                    <a:cubicBezTo>
                      <a:pt x="0" y="41976"/>
                      <a:pt x="684" y="34770"/>
                      <a:pt x="2051" y="28520"/>
                    </a:cubicBezTo>
                    <a:cubicBezTo>
                      <a:pt x="3419" y="22269"/>
                      <a:pt x="5426" y="17027"/>
                      <a:pt x="8074" y="12795"/>
                    </a:cubicBezTo>
                    <a:cubicBezTo>
                      <a:pt x="10722" y="8563"/>
                      <a:pt x="14010" y="5372"/>
                      <a:pt x="17939" y="3223"/>
                    </a:cubicBezTo>
                    <a:cubicBezTo>
                      <a:pt x="21867" y="1075"/>
                      <a:pt x="26371" y="0"/>
                      <a:pt x="31450" y="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D0477F2A-0465-4735-BAD4-1969D14590EA}"/>
                  </a:ext>
                </a:extLst>
              </p:cNvPr>
              <p:cNvSpPr/>
              <p:nvPr/>
            </p:nvSpPr>
            <p:spPr bwMode="auto">
              <a:xfrm>
                <a:off x="5010414" y="1156660"/>
                <a:ext cx="17428" cy="92477"/>
              </a:xfrm>
              <a:custGeom>
                <a:avLst/>
                <a:gdLst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7456 w 32296"/>
                  <a:gd name="connsiteY9" fmla="*/ 12404 h 95455"/>
                  <a:gd name="connsiteX10" fmla="*/ 15204 w 32296"/>
                  <a:gd name="connsiteY10" fmla="*/ 8693 h 95455"/>
                  <a:gd name="connsiteX11" fmla="*/ 22399 w 32296"/>
                  <a:gd name="connsiteY11" fmla="*/ 4396 h 95455"/>
                  <a:gd name="connsiteX12" fmla="*/ 28259 w 32296"/>
                  <a:gd name="connsiteY12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15204 w 32296"/>
                  <a:gd name="connsiteY9" fmla="*/ 8693 h 95455"/>
                  <a:gd name="connsiteX10" fmla="*/ 22399 w 32296"/>
                  <a:gd name="connsiteY10" fmla="*/ 4396 h 95455"/>
                  <a:gd name="connsiteX11" fmla="*/ 28259 w 32296"/>
                  <a:gd name="connsiteY11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2399 w 32296"/>
                  <a:gd name="connsiteY9" fmla="*/ 4396 h 95455"/>
                  <a:gd name="connsiteX10" fmla="*/ 28259 w 32296"/>
                  <a:gd name="connsiteY10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8259 w 32296"/>
                  <a:gd name="connsiteY9" fmla="*/ 0 h 95455"/>
                  <a:gd name="connsiteX0" fmla="*/ 0 w 32296"/>
                  <a:gd name="connsiteY0" fmla="*/ 2585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0" fmla="*/ 32296 w 37457"/>
                  <a:gd name="connsiteY0" fmla="*/ 0 h 95455"/>
                  <a:gd name="connsiteX1" fmla="*/ 32296 w 37457"/>
                  <a:gd name="connsiteY1" fmla="*/ 95455 h 95455"/>
                  <a:gd name="connsiteX2" fmla="*/ 21618 w 37457"/>
                  <a:gd name="connsiteY2" fmla="*/ 95455 h 95455"/>
                  <a:gd name="connsiteX3" fmla="*/ 21618 w 37457"/>
                  <a:gd name="connsiteY3" fmla="*/ 14781 h 95455"/>
                  <a:gd name="connsiteX4" fmla="*/ 18004 w 37457"/>
                  <a:gd name="connsiteY4" fmla="*/ 17613 h 95455"/>
                  <a:gd name="connsiteX5" fmla="*/ 12665 w 37457"/>
                  <a:gd name="connsiteY5" fmla="*/ 20771 h 95455"/>
                  <a:gd name="connsiteX6" fmla="*/ 6414 w 37457"/>
                  <a:gd name="connsiteY6" fmla="*/ 23701 h 95455"/>
                  <a:gd name="connsiteX7" fmla="*/ 0 w 37457"/>
                  <a:gd name="connsiteY7" fmla="*/ 25850 h 95455"/>
                  <a:gd name="connsiteX8" fmla="*/ 37457 w 37457"/>
                  <a:gd name="connsiteY8" fmla="*/ 5161 h 95455"/>
                  <a:gd name="connsiteX0" fmla="*/ 32296 w 37457"/>
                  <a:gd name="connsiteY0" fmla="*/ 90294 h 90294"/>
                  <a:gd name="connsiteX1" fmla="*/ 21618 w 37457"/>
                  <a:gd name="connsiteY1" fmla="*/ 90294 h 90294"/>
                  <a:gd name="connsiteX2" fmla="*/ 21618 w 37457"/>
                  <a:gd name="connsiteY2" fmla="*/ 9620 h 90294"/>
                  <a:gd name="connsiteX3" fmla="*/ 18004 w 37457"/>
                  <a:gd name="connsiteY3" fmla="*/ 12452 h 90294"/>
                  <a:gd name="connsiteX4" fmla="*/ 12665 w 37457"/>
                  <a:gd name="connsiteY4" fmla="*/ 15610 h 90294"/>
                  <a:gd name="connsiteX5" fmla="*/ 6414 w 37457"/>
                  <a:gd name="connsiteY5" fmla="*/ 18540 h 90294"/>
                  <a:gd name="connsiteX6" fmla="*/ 0 w 37457"/>
                  <a:gd name="connsiteY6" fmla="*/ 20689 h 90294"/>
                  <a:gd name="connsiteX7" fmla="*/ 37457 w 37457"/>
                  <a:gd name="connsiteY7" fmla="*/ 0 h 90294"/>
                  <a:gd name="connsiteX0" fmla="*/ 32296 w 32296"/>
                  <a:gd name="connsiteY0" fmla="*/ 80674 h 80674"/>
                  <a:gd name="connsiteX1" fmla="*/ 21618 w 32296"/>
                  <a:gd name="connsiteY1" fmla="*/ 80674 h 80674"/>
                  <a:gd name="connsiteX2" fmla="*/ 21618 w 32296"/>
                  <a:gd name="connsiteY2" fmla="*/ 0 h 80674"/>
                  <a:gd name="connsiteX3" fmla="*/ 18004 w 32296"/>
                  <a:gd name="connsiteY3" fmla="*/ 2832 h 80674"/>
                  <a:gd name="connsiteX4" fmla="*/ 12665 w 32296"/>
                  <a:gd name="connsiteY4" fmla="*/ 5990 h 80674"/>
                  <a:gd name="connsiteX5" fmla="*/ 6414 w 32296"/>
                  <a:gd name="connsiteY5" fmla="*/ 8920 h 80674"/>
                  <a:gd name="connsiteX6" fmla="*/ 0 w 32296"/>
                  <a:gd name="connsiteY6" fmla="*/ 11069 h 80674"/>
                  <a:gd name="connsiteX0" fmla="*/ 21618 w 21618"/>
                  <a:gd name="connsiteY0" fmla="*/ 80674 h 80674"/>
                  <a:gd name="connsiteX1" fmla="*/ 21618 w 21618"/>
                  <a:gd name="connsiteY1" fmla="*/ 0 h 80674"/>
                  <a:gd name="connsiteX2" fmla="*/ 18004 w 21618"/>
                  <a:gd name="connsiteY2" fmla="*/ 2832 h 80674"/>
                  <a:gd name="connsiteX3" fmla="*/ 12665 w 21618"/>
                  <a:gd name="connsiteY3" fmla="*/ 5990 h 80674"/>
                  <a:gd name="connsiteX4" fmla="*/ 6414 w 21618"/>
                  <a:gd name="connsiteY4" fmla="*/ 8920 h 80674"/>
                  <a:gd name="connsiteX5" fmla="*/ 0 w 21618"/>
                  <a:gd name="connsiteY5" fmla="*/ 11069 h 80674"/>
                  <a:gd name="connsiteX0" fmla="*/ 15204 w 15204"/>
                  <a:gd name="connsiteY0" fmla="*/ 80674 h 80674"/>
                  <a:gd name="connsiteX1" fmla="*/ 15204 w 15204"/>
                  <a:gd name="connsiteY1" fmla="*/ 0 h 80674"/>
                  <a:gd name="connsiteX2" fmla="*/ 11590 w 15204"/>
                  <a:gd name="connsiteY2" fmla="*/ 2832 h 80674"/>
                  <a:gd name="connsiteX3" fmla="*/ 6251 w 15204"/>
                  <a:gd name="connsiteY3" fmla="*/ 5990 h 80674"/>
                  <a:gd name="connsiteX4" fmla="*/ 0 w 15204"/>
                  <a:gd name="connsiteY4" fmla="*/ 8920 h 80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04" h="80674">
                    <a:moveTo>
                      <a:pt x="15204" y="80674"/>
                    </a:moveTo>
                    <a:lnTo>
                      <a:pt x="15204" y="0"/>
                    </a:lnTo>
                    <a:cubicBezTo>
                      <a:pt x="14379" y="825"/>
                      <a:pt x="13174" y="1769"/>
                      <a:pt x="11590" y="2832"/>
                    </a:cubicBezTo>
                    <a:cubicBezTo>
                      <a:pt x="10006" y="3896"/>
                      <a:pt x="8226" y="4948"/>
                      <a:pt x="6251" y="5990"/>
                    </a:cubicBezTo>
                    <a:cubicBezTo>
                      <a:pt x="4276" y="7032"/>
                      <a:pt x="2192" y="8009"/>
                      <a:pt x="0" y="8920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42" name="Right Triangle 141">
              <a:extLst>
                <a:ext uri="{FF2B5EF4-FFF2-40B4-BE49-F238E27FC236}">
                  <a16:creationId xmlns:a16="http://schemas.microsoft.com/office/drawing/2014/main" id="{BF45CEAF-95B4-465E-878B-0805D0F6FCC4}"/>
                </a:ext>
              </a:extLst>
            </p:cNvPr>
            <p:cNvSpPr/>
            <p:nvPr/>
          </p:nvSpPr>
          <p:spPr bwMode="auto">
            <a:xfrm>
              <a:off x="5326465" y="2189578"/>
              <a:ext cx="668199" cy="662471"/>
            </a:xfrm>
            <a:prstGeom prst="rtTriangl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5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Segoe UI" pitchFamily="34" charset="0"/>
              </a:endParaRPr>
            </a:p>
          </p:txBody>
        </p:sp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FBB26C9A-FF5D-4BC0-AC98-A93ACC5B5A29}"/>
              </a:ext>
            </a:extLst>
          </p:cNvPr>
          <p:cNvGrpSpPr/>
          <p:nvPr/>
        </p:nvGrpSpPr>
        <p:grpSpPr>
          <a:xfrm>
            <a:off x="237733" y="2338349"/>
            <a:ext cx="1601533" cy="831610"/>
            <a:chOff x="237733" y="2247489"/>
            <a:chExt cx="1601533" cy="831610"/>
          </a:xfrm>
        </p:grpSpPr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A3058632-3321-45E2-B97F-6998BD28A031}"/>
                </a:ext>
              </a:extLst>
            </p:cNvPr>
            <p:cNvGrpSpPr/>
            <p:nvPr/>
          </p:nvGrpSpPr>
          <p:grpSpPr>
            <a:xfrm>
              <a:off x="891641" y="2247489"/>
              <a:ext cx="293717" cy="359549"/>
              <a:chOff x="965200" y="3436897"/>
              <a:chExt cx="528881" cy="647424"/>
            </a:xfrm>
          </p:grpSpPr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125BE593-5D63-4F7E-99B7-46B62DB223D2}"/>
                  </a:ext>
                </a:extLst>
              </p:cNvPr>
              <p:cNvGrpSpPr/>
              <p:nvPr/>
            </p:nvGrpSpPr>
            <p:grpSpPr>
              <a:xfrm flipH="1">
                <a:off x="965200" y="3436897"/>
                <a:ext cx="528881" cy="647424"/>
                <a:chOff x="3003960" y="3685414"/>
                <a:chExt cx="403310" cy="493707"/>
              </a:xfrm>
            </p:grpSpPr>
            <p:sp>
              <p:nvSpPr>
                <p:cNvPr id="257" name="Snip Single Corner Rectangle 26">
                  <a:extLst>
                    <a:ext uri="{FF2B5EF4-FFF2-40B4-BE49-F238E27FC236}">
                      <a16:creationId xmlns:a16="http://schemas.microsoft.com/office/drawing/2014/main" id="{8B494D9B-B66F-4D1E-BF02-0BE15F4D4248}"/>
                    </a:ext>
                  </a:extLst>
                </p:cNvPr>
                <p:cNvSpPr/>
                <p:nvPr/>
              </p:nvSpPr>
              <p:spPr bwMode="auto">
                <a:xfrm flipH="1">
                  <a:off x="3003960" y="3685414"/>
                  <a:ext cx="403310" cy="493707"/>
                </a:xfrm>
                <a:prstGeom prst="snip1Rect">
                  <a:avLst>
                    <a:gd name="adj" fmla="val 28736"/>
                  </a:avLst>
                </a:prstGeom>
                <a:noFill/>
                <a:ln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58" name="Triangle 27">
                  <a:extLst>
                    <a:ext uri="{FF2B5EF4-FFF2-40B4-BE49-F238E27FC236}">
                      <a16:creationId xmlns:a16="http://schemas.microsoft.com/office/drawing/2014/main" id="{E8CD2A21-C1C4-4C7A-B32F-65CADA26BD37}"/>
                    </a:ext>
                  </a:extLst>
                </p:cNvPr>
                <p:cNvSpPr/>
                <p:nvPr/>
              </p:nvSpPr>
              <p:spPr bwMode="auto">
                <a:xfrm rot="8100000">
                  <a:off x="3012552" y="3733609"/>
                  <a:ext cx="160049" cy="80930"/>
                </a:xfrm>
                <a:prstGeom prst="triangle">
                  <a:avLst/>
                </a:prstGeom>
                <a:noFill/>
                <a:ln w="12700">
                  <a:solidFill>
                    <a:schemeClr val="tx1"/>
                  </a:solidFill>
                  <a:beve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light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42ACA90D-1E2E-42B8-BD14-49E5BFAFCFBF}"/>
                  </a:ext>
                </a:extLst>
              </p:cNvPr>
              <p:cNvCxnSpPr/>
              <p:nvPr/>
            </p:nvCxnSpPr>
            <p:spPr>
              <a:xfrm>
                <a:off x="1047750" y="3578225"/>
                <a:ext cx="2159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DD1E4CB7-D2EB-482A-85FB-CB51A2736E63}"/>
                  </a:ext>
                </a:extLst>
              </p:cNvPr>
              <p:cNvCxnSpPr/>
              <p:nvPr/>
            </p:nvCxnSpPr>
            <p:spPr>
              <a:xfrm>
                <a:off x="1047750" y="3697817"/>
                <a:ext cx="3683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38B3FE2C-E12C-46FA-B759-CFF0CC2D9750}"/>
                  </a:ext>
                </a:extLst>
              </p:cNvPr>
              <p:cNvCxnSpPr/>
              <p:nvPr/>
            </p:nvCxnSpPr>
            <p:spPr>
              <a:xfrm>
                <a:off x="1047750" y="3817409"/>
                <a:ext cx="3683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085525DC-E40C-4D13-941B-21BB8B781949}"/>
                  </a:ext>
                </a:extLst>
              </p:cNvPr>
              <p:cNvCxnSpPr/>
              <p:nvPr/>
            </p:nvCxnSpPr>
            <p:spPr>
              <a:xfrm>
                <a:off x="1047750" y="3937000"/>
                <a:ext cx="3683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F617FEFC-2B7C-4E06-A0C7-D00BFD84F653}"/>
                </a:ext>
              </a:extLst>
            </p:cNvPr>
            <p:cNvSpPr txBox="1"/>
            <p:nvPr/>
          </p:nvSpPr>
          <p:spPr>
            <a:xfrm>
              <a:off x="237733" y="2678989"/>
              <a:ext cx="160153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 defTabSz="932597">
                <a:defRPr sz="900" kern="0">
                  <a:solidFill>
                    <a:schemeClr val="bg1">
                      <a:lumMod val="50000"/>
                    </a:schemeClr>
                  </a:solidFill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Logs, files and media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(unstructured)</a:t>
              </a:r>
            </a:p>
          </p:txBody>
        </p:sp>
      </p:grpSp>
      <p:cxnSp>
        <p:nvCxnSpPr>
          <p:cNvPr id="259" name="Connector: Elbow 258">
            <a:extLst>
              <a:ext uri="{FF2B5EF4-FFF2-40B4-BE49-F238E27FC236}">
                <a16:creationId xmlns:a16="http://schemas.microsoft.com/office/drawing/2014/main" id="{0F97397C-81F2-4CEC-A223-2E10EAB2FA85}"/>
              </a:ext>
            </a:extLst>
          </p:cNvPr>
          <p:cNvCxnSpPr>
            <a:cxnSpLocks/>
          </p:cNvCxnSpPr>
          <p:nvPr/>
        </p:nvCxnSpPr>
        <p:spPr>
          <a:xfrm flipV="1">
            <a:off x="3527606" y="3397312"/>
            <a:ext cx="1274071" cy="1945"/>
          </a:xfrm>
          <a:prstGeom prst="bentConnector3">
            <a:avLst>
              <a:gd name="adj1" fmla="val 50000"/>
            </a:avLst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Rectangle 259">
            <a:extLst>
              <a:ext uri="{FF2B5EF4-FFF2-40B4-BE49-F238E27FC236}">
                <a16:creationId xmlns:a16="http://schemas.microsoft.com/office/drawing/2014/main" id="{2FED0D61-8F69-4B0A-BABA-1D4276ABF84C}"/>
              </a:ext>
            </a:extLst>
          </p:cNvPr>
          <p:cNvSpPr/>
          <p:nvPr/>
        </p:nvSpPr>
        <p:spPr>
          <a:xfrm>
            <a:off x="8371070" y="5520445"/>
            <a:ext cx="125758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Azure SQL Data Warehouse</a:t>
            </a:r>
          </a:p>
        </p:txBody>
      </p: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C86EAB6D-2E17-466A-AB96-63A0AA3CCFB2}"/>
              </a:ext>
            </a:extLst>
          </p:cNvPr>
          <p:cNvGrpSpPr/>
          <p:nvPr/>
        </p:nvGrpSpPr>
        <p:grpSpPr>
          <a:xfrm>
            <a:off x="8734800" y="4938600"/>
            <a:ext cx="530125" cy="520604"/>
            <a:chOff x="2549926" y="1227604"/>
            <a:chExt cx="5177116" cy="5084148"/>
          </a:xfrm>
        </p:grpSpPr>
        <p:sp>
          <p:nvSpPr>
            <p:cNvPr id="262" name="Freeform: Shape 821">
              <a:extLst>
                <a:ext uri="{FF2B5EF4-FFF2-40B4-BE49-F238E27FC236}">
                  <a16:creationId xmlns:a16="http://schemas.microsoft.com/office/drawing/2014/main" id="{1C350012-83BF-4F5E-B5BB-960547DD00DA}"/>
                </a:ext>
              </a:extLst>
            </p:cNvPr>
            <p:cNvSpPr/>
            <p:nvPr/>
          </p:nvSpPr>
          <p:spPr bwMode="auto">
            <a:xfrm>
              <a:off x="2549926" y="1227604"/>
              <a:ext cx="4001266" cy="3614060"/>
            </a:xfrm>
            <a:custGeom>
              <a:avLst/>
              <a:gdLst>
                <a:gd name="connsiteX0" fmla="*/ 2000634 w 4001268"/>
                <a:gd name="connsiteY0" fmla="*/ 0 h 3614059"/>
                <a:gd name="connsiteX1" fmla="*/ 4001268 w 4001268"/>
                <a:gd name="connsiteY1" fmla="*/ 1445188 h 3614059"/>
                <a:gd name="connsiteX2" fmla="*/ 3659101 w 4001268"/>
                <a:gd name="connsiteY2" fmla="*/ 1445188 h 3614059"/>
                <a:gd name="connsiteX3" fmla="*/ 3659101 w 4001268"/>
                <a:gd name="connsiteY3" fmla="*/ 3614059 h 3614059"/>
                <a:gd name="connsiteX4" fmla="*/ 3372234 w 4001268"/>
                <a:gd name="connsiteY4" fmla="*/ 3614059 h 3614059"/>
                <a:gd name="connsiteX5" fmla="*/ 3372234 w 4001268"/>
                <a:gd name="connsiteY5" fmla="*/ 1559139 h 3614059"/>
                <a:gd name="connsiteX6" fmla="*/ 629034 w 4001268"/>
                <a:gd name="connsiteY6" fmla="*/ 1559139 h 3614059"/>
                <a:gd name="connsiteX7" fmla="*/ 629034 w 4001268"/>
                <a:gd name="connsiteY7" fmla="*/ 3614059 h 3614059"/>
                <a:gd name="connsiteX8" fmla="*/ 342168 w 4001268"/>
                <a:gd name="connsiteY8" fmla="*/ 3614059 h 3614059"/>
                <a:gd name="connsiteX9" fmla="*/ 342168 w 4001268"/>
                <a:gd name="connsiteY9" fmla="*/ 1445188 h 3614059"/>
                <a:gd name="connsiteX10" fmla="*/ 0 w 4001268"/>
                <a:gd name="connsiteY10" fmla="*/ 1445188 h 3614059"/>
                <a:gd name="connsiteX11" fmla="*/ 2000634 w 4001268"/>
                <a:gd name="connsiteY11" fmla="*/ 0 h 3614059"/>
                <a:gd name="connsiteX0" fmla="*/ 2000634 w 4001268"/>
                <a:gd name="connsiteY0" fmla="*/ 0 h 3614059"/>
                <a:gd name="connsiteX1" fmla="*/ 4001268 w 4001268"/>
                <a:gd name="connsiteY1" fmla="*/ 1445188 h 3614059"/>
                <a:gd name="connsiteX2" fmla="*/ 3659101 w 4001268"/>
                <a:gd name="connsiteY2" fmla="*/ 1445188 h 3614059"/>
                <a:gd name="connsiteX3" fmla="*/ 3659101 w 4001268"/>
                <a:gd name="connsiteY3" fmla="*/ 3614059 h 3614059"/>
                <a:gd name="connsiteX4" fmla="*/ 3372234 w 4001268"/>
                <a:gd name="connsiteY4" fmla="*/ 3614059 h 3614059"/>
                <a:gd name="connsiteX5" fmla="*/ 3368677 w 4001268"/>
                <a:gd name="connsiteY5" fmla="*/ 2037434 h 3614059"/>
                <a:gd name="connsiteX6" fmla="*/ 3372234 w 4001268"/>
                <a:gd name="connsiteY6" fmla="*/ 1559139 h 3614059"/>
                <a:gd name="connsiteX7" fmla="*/ 629034 w 4001268"/>
                <a:gd name="connsiteY7" fmla="*/ 1559139 h 3614059"/>
                <a:gd name="connsiteX8" fmla="*/ 629034 w 4001268"/>
                <a:gd name="connsiteY8" fmla="*/ 3614059 h 3614059"/>
                <a:gd name="connsiteX9" fmla="*/ 342168 w 4001268"/>
                <a:gd name="connsiteY9" fmla="*/ 3614059 h 3614059"/>
                <a:gd name="connsiteX10" fmla="*/ 342168 w 4001268"/>
                <a:gd name="connsiteY10" fmla="*/ 1445188 h 3614059"/>
                <a:gd name="connsiteX11" fmla="*/ 0 w 4001268"/>
                <a:gd name="connsiteY11" fmla="*/ 1445188 h 3614059"/>
                <a:gd name="connsiteX12" fmla="*/ 2000634 w 4001268"/>
                <a:gd name="connsiteY12" fmla="*/ 0 h 3614059"/>
                <a:gd name="connsiteX0" fmla="*/ 2000634 w 4001268"/>
                <a:gd name="connsiteY0" fmla="*/ 0 h 3614059"/>
                <a:gd name="connsiteX1" fmla="*/ 4001268 w 4001268"/>
                <a:gd name="connsiteY1" fmla="*/ 1445188 h 3614059"/>
                <a:gd name="connsiteX2" fmla="*/ 3659101 w 4001268"/>
                <a:gd name="connsiteY2" fmla="*/ 1445188 h 3614059"/>
                <a:gd name="connsiteX3" fmla="*/ 3657271 w 4001268"/>
                <a:gd name="connsiteY3" fmla="*/ 1960474 h 3614059"/>
                <a:gd name="connsiteX4" fmla="*/ 3659101 w 4001268"/>
                <a:gd name="connsiteY4" fmla="*/ 3614059 h 3614059"/>
                <a:gd name="connsiteX5" fmla="*/ 3372234 w 4001268"/>
                <a:gd name="connsiteY5" fmla="*/ 3614059 h 3614059"/>
                <a:gd name="connsiteX6" fmla="*/ 3368677 w 4001268"/>
                <a:gd name="connsiteY6" fmla="*/ 2037434 h 3614059"/>
                <a:gd name="connsiteX7" fmla="*/ 3372234 w 4001268"/>
                <a:gd name="connsiteY7" fmla="*/ 1559139 h 3614059"/>
                <a:gd name="connsiteX8" fmla="*/ 629034 w 4001268"/>
                <a:gd name="connsiteY8" fmla="*/ 1559139 h 3614059"/>
                <a:gd name="connsiteX9" fmla="*/ 629034 w 4001268"/>
                <a:gd name="connsiteY9" fmla="*/ 3614059 h 3614059"/>
                <a:gd name="connsiteX10" fmla="*/ 342168 w 4001268"/>
                <a:gd name="connsiteY10" fmla="*/ 3614059 h 3614059"/>
                <a:gd name="connsiteX11" fmla="*/ 342168 w 4001268"/>
                <a:gd name="connsiteY11" fmla="*/ 1445188 h 3614059"/>
                <a:gd name="connsiteX12" fmla="*/ 0 w 4001268"/>
                <a:gd name="connsiteY12" fmla="*/ 1445188 h 3614059"/>
                <a:gd name="connsiteX13" fmla="*/ 2000634 w 4001268"/>
                <a:gd name="connsiteY13" fmla="*/ 0 h 3614059"/>
                <a:gd name="connsiteX0" fmla="*/ 3659101 w 4305542"/>
                <a:gd name="connsiteY0" fmla="*/ 3614059 h 4260500"/>
                <a:gd name="connsiteX1" fmla="*/ 3372234 w 4305542"/>
                <a:gd name="connsiteY1" fmla="*/ 3614059 h 4260500"/>
                <a:gd name="connsiteX2" fmla="*/ 3368677 w 4305542"/>
                <a:gd name="connsiteY2" fmla="*/ 2037434 h 4260500"/>
                <a:gd name="connsiteX3" fmla="*/ 3372234 w 4305542"/>
                <a:gd name="connsiteY3" fmla="*/ 1559139 h 4260500"/>
                <a:gd name="connsiteX4" fmla="*/ 629034 w 4305542"/>
                <a:gd name="connsiteY4" fmla="*/ 1559139 h 4260500"/>
                <a:gd name="connsiteX5" fmla="*/ 629034 w 4305542"/>
                <a:gd name="connsiteY5" fmla="*/ 3614059 h 4260500"/>
                <a:gd name="connsiteX6" fmla="*/ 342168 w 4305542"/>
                <a:gd name="connsiteY6" fmla="*/ 3614059 h 4260500"/>
                <a:gd name="connsiteX7" fmla="*/ 342168 w 4305542"/>
                <a:gd name="connsiteY7" fmla="*/ 1445188 h 4260500"/>
                <a:gd name="connsiteX8" fmla="*/ 0 w 4305542"/>
                <a:gd name="connsiteY8" fmla="*/ 1445188 h 4260500"/>
                <a:gd name="connsiteX9" fmla="*/ 2000634 w 4305542"/>
                <a:gd name="connsiteY9" fmla="*/ 0 h 4260500"/>
                <a:gd name="connsiteX10" fmla="*/ 4001268 w 4305542"/>
                <a:gd name="connsiteY10" fmla="*/ 1445188 h 4260500"/>
                <a:gd name="connsiteX11" fmla="*/ 3659101 w 4305542"/>
                <a:gd name="connsiteY11" fmla="*/ 1445188 h 4260500"/>
                <a:gd name="connsiteX12" fmla="*/ 3657271 w 4305542"/>
                <a:gd name="connsiteY12" fmla="*/ 1960474 h 4260500"/>
                <a:gd name="connsiteX13" fmla="*/ 4305541 w 4305542"/>
                <a:gd name="connsiteY13" fmla="*/ 4260500 h 4260500"/>
                <a:gd name="connsiteX0" fmla="*/ 3659101 w 4001268"/>
                <a:gd name="connsiteY0" fmla="*/ 3614059 h 3614059"/>
                <a:gd name="connsiteX1" fmla="*/ 3372234 w 4001268"/>
                <a:gd name="connsiteY1" fmla="*/ 3614059 h 3614059"/>
                <a:gd name="connsiteX2" fmla="*/ 3368677 w 4001268"/>
                <a:gd name="connsiteY2" fmla="*/ 2037434 h 3614059"/>
                <a:gd name="connsiteX3" fmla="*/ 3372234 w 4001268"/>
                <a:gd name="connsiteY3" fmla="*/ 1559139 h 3614059"/>
                <a:gd name="connsiteX4" fmla="*/ 629034 w 4001268"/>
                <a:gd name="connsiteY4" fmla="*/ 1559139 h 3614059"/>
                <a:gd name="connsiteX5" fmla="*/ 629034 w 4001268"/>
                <a:gd name="connsiteY5" fmla="*/ 3614059 h 3614059"/>
                <a:gd name="connsiteX6" fmla="*/ 342168 w 4001268"/>
                <a:gd name="connsiteY6" fmla="*/ 3614059 h 3614059"/>
                <a:gd name="connsiteX7" fmla="*/ 342168 w 4001268"/>
                <a:gd name="connsiteY7" fmla="*/ 1445188 h 3614059"/>
                <a:gd name="connsiteX8" fmla="*/ 0 w 4001268"/>
                <a:gd name="connsiteY8" fmla="*/ 1445188 h 3614059"/>
                <a:gd name="connsiteX9" fmla="*/ 2000634 w 4001268"/>
                <a:gd name="connsiteY9" fmla="*/ 0 h 3614059"/>
                <a:gd name="connsiteX10" fmla="*/ 4001268 w 4001268"/>
                <a:gd name="connsiteY10" fmla="*/ 1445188 h 3614059"/>
                <a:gd name="connsiteX11" fmla="*/ 3659101 w 4001268"/>
                <a:gd name="connsiteY11" fmla="*/ 1445188 h 3614059"/>
                <a:gd name="connsiteX12" fmla="*/ 3657271 w 4001268"/>
                <a:gd name="connsiteY12" fmla="*/ 1960474 h 3614059"/>
                <a:gd name="connsiteX0" fmla="*/ 3372234 w 4001268"/>
                <a:gd name="connsiteY0" fmla="*/ 3614059 h 3614059"/>
                <a:gd name="connsiteX1" fmla="*/ 3368677 w 4001268"/>
                <a:gd name="connsiteY1" fmla="*/ 2037434 h 3614059"/>
                <a:gd name="connsiteX2" fmla="*/ 3372234 w 4001268"/>
                <a:gd name="connsiteY2" fmla="*/ 1559139 h 3614059"/>
                <a:gd name="connsiteX3" fmla="*/ 629034 w 4001268"/>
                <a:gd name="connsiteY3" fmla="*/ 1559139 h 3614059"/>
                <a:gd name="connsiteX4" fmla="*/ 629034 w 4001268"/>
                <a:gd name="connsiteY4" fmla="*/ 3614059 h 3614059"/>
                <a:gd name="connsiteX5" fmla="*/ 342168 w 4001268"/>
                <a:gd name="connsiteY5" fmla="*/ 3614059 h 3614059"/>
                <a:gd name="connsiteX6" fmla="*/ 342168 w 4001268"/>
                <a:gd name="connsiteY6" fmla="*/ 1445188 h 3614059"/>
                <a:gd name="connsiteX7" fmla="*/ 0 w 4001268"/>
                <a:gd name="connsiteY7" fmla="*/ 1445188 h 3614059"/>
                <a:gd name="connsiteX8" fmla="*/ 2000634 w 4001268"/>
                <a:gd name="connsiteY8" fmla="*/ 0 h 3614059"/>
                <a:gd name="connsiteX9" fmla="*/ 4001268 w 4001268"/>
                <a:gd name="connsiteY9" fmla="*/ 1445188 h 3614059"/>
                <a:gd name="connsiteX10" fmla="*/ 3659101 w 4001268"/>
                <a:gd name="connsiteY10" fmla="*/ 1445188 h 3614059"/>
                <a:gd name="connsiteX11" fmla="*/ 3657271 w 4001268"/>
                <a:gd name="connsiteY11" fmla="*/ 1960474 h 3614059"/>
                <a:gd name="connsiteX0" fmla="*/ 3368677 w 4001268"/>
                <a:gd name="connsiteY0" fmla="*/ 2037434 h 3614059"/>
                <a:gd name="connsiteX1" fmla="*/ 3372234 w 4001268"/>
                <a:gd name="connsiteY1" fmla="*/ 1559139 h 3614059"/>
                <a:gd name="connsiteX2" fmla="*/ 629034 w 4001268"/>
                <a:gd name="connsiteY2" fmla="*/ 1559139 h 3614059"/>
                <a:gd name="connsiteX3" fmla="*/ 629034 w 4001268"/>
                <a:gd name="connsiteY3" fmla="*/ 3614059 h 3614059"/>
                <a:gd name="connsiteX4" fmla="*/ 342168 w 4001268"/>
                <a:gd name="connsiteY4" fmla="*/ 3614059 h 3614059"/>
                <a:gd name="connsiteX5" fmla="*/ 342168 w 4001268"/>
                <a:gd name="connsiteY5" fmla="*/ 1445188 h 3614059"/>
                <a:gd name="connsiteX6" fmla="*/ 0 w 4001268"/>
                <a:gd name="connsiteY6" fmla="*/ 1445188 h 3614059"/>
                <a:gd name="connsiteX7" fmla="*/ 2000634 w 4001268"/>
                <a:gd name="connsiteY7" fmla="*/ 0 h 3614059"/>
                <a:gd name="connsiteX8" fmla="*/ 4001268 w 4001268"/>
                <a:gd name="connsiteY8" fmla="*/ 1445188 h 3614059"/>
                <a:gd name="connsiteX9" fmla="*/ 3659101 w 4001268"/>
                <a:gd name="connsiteY9" fmla="*/ 1445188 h 3614059"/>
                <a:gd name="connsiteX10" fmla="*/ 3657271 w 4001268"/>
                <a:gd name="connsiteY10" fmla="*/ 1960474 h 361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01268" h="3614059">
                  <a:moveTo>
                    <a:pt x="3368677" y="2037434"/>
                  </a:moveTo>
                  <a:cubicBezTo>
                    <a:pt x="3369863" y="1878002"/>
                    <a:pt x="3371048" y="1718571"/>
                    <a:pt x="3372234" y="1559139"/>
                  </a:cubicBezTo>
                  <a:lnTo>
                    <a:pt x="629034" y="1559139"/>
                  </a:lnTo>
                  <a:lnTo>
                    <a:pt x="629034" y="3614059"/>
                  </a:lnTo>
                  <a:lnTo>
                    <a:pt x="342168" y="3614059"/>
                  </a:lnTo>
                  <a:lnTo>
                    <a:pt x="342168" y="1445188"/>
                  </a:lnTo>
                  <a:lnTo>
                    <a:pt x="0" y="1445188"/>
                  </a:lnTo>
                  <a:lnTo>
                    <a:pt x="2000634" y="0"/>
                  </a:lnTo>
                  <a:lnTo>
                    <a:pt x="4001268" y="1445188"/>
                  </a:lnTo>
                  <a:lnTo>
                    <a:pt x="3659101" y="1445188"/>
                  </a:lnTo>
                  <a:lnTo>
                    <a:pt x="3657271" y="1960474"/>
                  </a:ln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E75C5F10-581A-4791-89C3-D2BD7A798407}"/>
                </a:ext>
              </a:extLst>
            </p:cNvPr>
            <p:cNvSpPr/>
            <p:nvPr/>
          </p:nvSpPr>
          <p:spPr bwMode="auto">
            <a:xfrm>
              <a:off x="3364798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38813922-ABC8-440B-89B1-1C757DF77398}"/>
                </a:ext>
              </a:extLst>
            </p:cNvPr>
            <p:cNvSpPr/>
            <p:nvPr/>
          </p:nvSpPr>
          <p:spPr bwMode="auto">
            <a:xfrm>
              <a:off x="3968585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9175A45D-430A-4374-91A2-F737F0D356CB}"/>
                </a:ext>
              </a:extLst>
            </p:cNvPr>
            <p:cNvSpPr/>
            <p:nvPr/>
          </p:nvSpPr>
          <p:spPr bwMode="auto">
            <a:xfrm>
              <a:off x="4572371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5D78E5FA-611F-46C4-96FA-FE2A4512F6E0}"/>
                </a:ext>
              </a:extLst>
            </p:cNvPr>
            <p:cNvSpPr/>
            <p:nvPr/>
          </p:nvSpPr>
          <p:spPr bwMode="auto">
            <a:xfrm>
              <a:off x="3364798" y="3624080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4703E2DF-1870-4734-891D-F510EEABD9B3}"/>
                </a:ext>
              </a:extLst>
            </p:cNvPr>
            <p:cNvSpPr/>
            <p:nvPr/>
          </p:nvSpPr>
          <p:spPr bwMode="auto">
            <a:xfrm>
              <a:off x="3968585" y="3624080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8841FAF6-BBC1-49D9-BC7A-726AA36CB849}"/>
                </a:ext>
              </a:extLst>
            </p:cNvPr>
            <p:cNvSpPr/>
            <p:nvPr/>
          </p:nvSpPr>
          <p:spPr bwMode="auto">
            <a:xfrm>
              <a:off x="3777367" y="3020291"/>
              <a:ext cx="603787" cy="603789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9" name="Cylinder 828">
              <a:extLst>
                <a:ext uri="{FF2B5EF4-FFF2-40B4-BE49-F238E27FC236}">
                  <a16:creationId xmlns:a16="http://schemas.microsoft.com/office/drawing/2014/main" id="{2C71583C-A581-4156-8102-EF42925AE9A1}"/>
                </a:ext>
              </a:extLst>
            </p:cNvPr>
            <p:cNvSpPr/>
            <p:nvPr/>
          </p:nvSpPr>
          <p:spPr bwMode="auto">
            <a:xfrm>
              <a:off x="5335724" y="3170126"/>
              <a:ext cx="2391318" cy="3141626"/>
            </a:xfrm>
            <a:prstGeom prst="can">
              <a:avLst>
                <a:gd name="adj" fmla="val 39530"/>
              </a:avLst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270" name="Group 269">
            <a:extLst>
              <a:ext uri="{FF2B5EF4-FFF2-40B4-BE49-F238E27FC236}">
                <a16:creationId xmlns:a16="http://schemas.microsoft.com/office/drawing/2014/main" id="{1F707A0E-EBD6-4AC2-A00F-4CA7B6831760}"/>
              </a:ext>
            </a:extLst>
          </p:cNvPr>
          <p:cNvGrpSpPr/>
          <p:nvPr/>
        </p:nvGrpSpPr>
        <p:grpSpPr>
          <a:xfrm>
            <a:off x="2460504" y="3089129"/>
            <a:ext cx="1204176" cy="727049"/>
            <a:chOff x="2520437" y="2198161"/>
            <a:chExt cx="1204176" cy="727049"/>
          </a:xfrm>
        </p:grpSpPr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9AD7FDE5-E623-48DC-8914-03F0618E4AD5}"/>
                </a:ext>
              </a:extLst>
            </p:cNvPr>
            <p:cNvSpPr/>
            <p:nvPr/>
          </p:nvSpPr>
          <p:spPr>
            <a:xfrm>
              <a:off x="2520437" y="2678989"/>
              <a:ext cx="1204176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Azure Data Factory </a:t>
              </a:r>
            </a:p>
          </p:txBody>
        </p:sp>
        <p:grpSp>
          <p:nvGrpSpPr>
            <p:cNvPr id="272" name="Group 271">
              <a:extLst>
                <a:ext uri="{FF2B5EF4-FFF2-40B4-BE49-F238E27FC236}">
                  <a16:creationId xmlns:a16="http://schemas.microsoft.com/office/drawing/2014/main" id="{DC0A4B81-3AF4-4932-865E-06B45F5D88B8}"/>
                </a:ext>
              </a:extLst>
            </p:cNvPr>
            <p:cNvGrpSpPr/>
            <p:nvPr/>
          </p:nvGrpSpPr>
          <p:grpSpPr>
            <a:xfrm>
              <a:off x="2935903" y="2198161"/>
              <a:ext cx="423284" cy="416651"/>
              <a:chOff x="5279190" y="5401430"/>
              <a:chExt cx="1101836" cy="1106637"/>
            </a:xfrm>
          </p:grpSpPr>
          <p:sp>
            <p:nvSpPr>
              <p:cNvPr id="273" name="Freeform: Shape 815">
                <a:extLst>
                  <a:ext uri="{FF2B5EF4-FFF2-40B4-BE49-F238E27FC236}">
                    <a16:creationId xmlns:a16="http://schemas.microsoft.com/office/drawing/2014/main" id="{07C4F03A-58E5-454A-AC1E-467974685FF3}"/>
                  </a:ext>
                </a:extLst>
              </p:cNvPr>
              <p:cNvSpPr/>
              <p:nvPr/>
            </p:nvSpPr>
            <p:spPr bwMode="auto">
              <a:xfrm>
                <a:off x="5708249" y="6208019"/>
                <a:ext cx="122821" cy="122820"/>
              </a:xfrm>
              <a:custGeom>
                <a:avLst/>
                <a:gdLst>
                  <a:gd name="connsiteX0" fmla="*/ 0 w 122821"/>
                  <a:gd name="connsiteY0" fmla="*/ 0 h 122820"/>
                  <a:gd name="connsiteX1" fmla="*/ 122821 w 122821"/>
                  <a:gd name="connsiteY1" fmla="*/ 0 h 122820"/>
                  <a:gd name="connsiteX2" fmla="*/ 122821 w 122821"/>
                  <a:gd name="connsiteY2" fmla="*/ 122820 h 122820"/>
                  <a:gd name="connsiteX3" fmla="*/ 0 w 122821"/>
                  <a:gd name="connsiteY3" fmla="*/ 122820 h 122820"/>
                  <a:gd name="connsiteX4" fmla="*/ 0 w 122821"/>
                  <a:gd name="connsiteY4" fmla="*/ 0 h 122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821" h="122820">
                    <a:moveTo>
                      <a:pt x="0" y="0"/>
                    </a:moveTo>
                    <a:lnTo>
                      <a:pt x="122821" y="0"/>
                    </a:lnTo>
                    <a:lnTo>
                      <a:pt x="122821" y="122820"/>
                    </a:lnTo>
                    <a:lnTo>
                      <a:pt x="0" y="12282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74" name="Freeform: Shape 816">
                <a:extLst>
                  <a:ext uri="{FF2B5EF4-FFF2-40B4-BE49-F238E27FC236}">
                    <a16:creationId xmlns:a16="http://schemas.microsoft.com/office/drawing/2014/main" id="{54605F23-E3F0-4DA2-AEAF-C8A905FE75DF}"/>
                  </a:ext>
                </a:extLst>
              </p:cNvPr>
              <p:cNvSpPr/>
              <p:nvPr/>
            </p:nvSpPr>
            <p:spPr bwMode="auto">
              <a:xfrm>
                <a:off x="5921817" y="6208019"/>
                <a:ext cx="122821" cy="122820"/>
              </a:xfrm>
              <a:custGeom>
                <a:avLst/>
                <a:gdLst>
                  <a:gd name="connsiteX0" fmla="*/ 0 w 122821"/>
                  <a:gd name="connsiteY0" fmla="*/ 0 h 122820"/>
                  <a:gd name="connsiteX1" fmla="*/ 122821 w 122821"/>
                  <a:gd name="connsiteY1" fmla="*/ 0 h 122820"/>
                  <a:gd name="connsiteX2" fmla="*/ 122821 w 122821"/>
                  <a:gd name="connsiteY2" fmla="*/ 122820 h 122820"/>
                  <a:gd name="connsiteX3" fmla="*/ 0 w 122821"/>
                  <a:gd name="connsiteY3" fmla="*/ 122820 h 122820"/>
                  <a:gd name="connsiteX4" fmla="*/ 0 w 122821"/>
                  <a:gd name="connsiteY4" fmla="*/ 0 h 122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821" h="122820">
                    <a:moveTo>
                      <a:pt x="0" y="0"/>
                    </a:moveTo>
                    <a:lnTo>
                      <a:pt x="122821" y="0"/>
                    </a:lnTo>
                    <a:lnTo>
                      <a:pt x="122821" y="122820"/>
                    </a:lnTo>
                    <a:lnTo>
                      <a:pt x="0" y="12282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75" name="Freeform: Shape 817">
                <a:extLst>
                  <a:ext uri="{FF2B5EF4-FFF2-40B4-BE49-F238E27FC236}">
                    <a16:creationId xmlns:a16="http://schemas.microsoft.com/office/drawing/2014/main" id="{BB11126C-B688-48EB-B60F-BD89518AB719}"/>
                  </a:ext>
                </a:extLst>
              </p:cNvPr>
              <p:cNvSpPr/>
              <p:nvPr/>
            </p:nvSpPr>
            <p:spPr bwMode="auto">
              <a:xfrm>
                <a:off x="6135385" y="6208019"/>
                <a:ext cx="122821" cy="122820"/>
              </a:xfrm>
              <a:custGeom>
                <a:avLst/>
                <a:gdLst>
                  <a:gd name="connsiteX0" fmla="*/ 0 w 122821"/>
                  <a:gd name="connsiteY0" fmla="*/ 0 h 122820"/>
                  <a:gd name="connsiteX1" fmla="*/ 122821 w 122821"/>
                  <a:gd name="connsiteY1" fmla="*/ 0 h 122820"/>
                  <a:gd name="connsiteX2" fmla="*/ 122821 w 122821"/>
                  <a:gd name="connsiteY2" fmla="*/ 122820 h 122820"/>
                  <a:gd name="connsiteX3" fmla="*/ 0 w 122821"/>
                  <a:gd name="connsiteY3" fmla="*/ 122820 h 122820"/>
                  <a:gd name="connsiteX4" fmla="*/ 0 w 122821"/>
                  <a:gd name="connsiteY4" fmla="*/ 0 h 122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821" h="122820">
                    <a:moveTo>
                      <a:pt x="0" y="0"/>
                    </a:moveTo>
                    <a:lnTo>
                      <a:pt x="122821" y="0"/>
                    </a:lnTo>
                    <a:lnTo>
                      <a:pt x="122821" y="122820"/>
                    </a:lnTo>
                    <a:lnTo>
                      <a:pt x="0" y="12282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76" name="Freeform: Shape 818">
                <a:extLst>
                  <a:ext uri="{FF2B5EF4-FFF2-40B4-BE49-F238E27FC236}">
                    <a16:creationId xmlns:a16="http://schemas.microsoft.com/office/drawing/2014/main" id="{CA725C66-B312-4653-9868-6815CE2A73BC}"/>
                  </a:ext>
                </a:extLst>
              </p:cNvPr>
              <p:cNvSpPr/>
              <p:nvPr/>
            </p:nvSpPr>
            <p:spPr bwMode="auto">
              <a:xfrm>
                <a:off x="5279191" y="5499596"/>
                <a:ext cx="1101835" cy="1008471"/>
              </a:xfrm>
              <a:custGeom>
                <a:avLst/>
                <a:gdLst>
                  <a:gd name="connsiteX0" fmla="*/ 245153 w 1101835"/>
                  <a:gd name="connsiteY0" fmla="*/ 0 h 1098248"/>
                  <a:gd name="connsiteX1" fmla="*/ 489041 w 1101835"/>
                  <a:gd name="connsiteY1" fmla="*/ 89777 h 1098248"/>
                  <a:gd name="connsiteX2" fmla="*/ 490307 w 1101835"/>
                  <a:gd name="connsiteY2" fmla="*/ 641334 h 1098248"/>
                  <a:gd name="connsiteX3" fmla="*/ 796071 w 1101835"/>
                  <a:gd name="connsiteY3" fmla="*/ 374222 h 1098248"/>
                  <a:gd name="connsiteX4" fmla="*/ 796071 w 1101835"/>
                  <a:gd name="connsiteY4" fmla="*/ 641334 h 1098248"/>
                  <a:gd name="connsiteX5" fmla="*/ 1101835 w 1101835"/>
                  <a:gd name="connsiteY5" fmla="*/ 374222 h 1098248"/>
                  <a:gd name="connsiteX6" fmla="*/ 1101835 w 1101835"/>
                  <a:gd name="connsiteY6" fmla="*/ 1098248 h 1098248"/>
                  <a:gd name="connsiteX7" fmla="*/ 0 w 1101835"/>
                  <a:gd name="connsiteY7" fmla="*/ 1098248 h 1098248"/>
                  <a:gd name="connsiteX8" fmla="*/ 1265 w 1101835"/>
                  <a:gd name="connsiteY8" fmla="*/ 89777 h 1098248"/>
                  <a:gd name="connsiteX9" fmla="*/ 245153 w 1101835"/>
                  <a:gd name="connsiteY9" fmla="*/ 0 h 1098248"/>
                  <a:gd name="connsiteX0" fmla="*/ 245153 w 1101835"/>
                  <a:gd name="connsiteY0" fmla="*/ 0 h 1098248"/>
                  <a:gd name="connsiteX1" fmla="*/ 489041 w 1101835"/>
                  <a:gd name="connsiteY1" fmla="*/ 89777 h 1098248"/>
                  <a:gd name="connsiteX2" fmla="*/ 490307 w 1101835"/>
                  <a:gd name="connsiteY2" fmla="*/ 641334 h 1098248"/>
                  <a:gd name="connsiteX3" fmla="*/ 796071 w 1101835"/>
                  <a:gd name="connsiteY3" fmla="*/ 374222 h 1098248"/>
                  <a:gd name="connsiteX4" fmla="*/ 796071 w 1101835"/>
                  <a:gd name="connsiteY4" fmla="*/ 641334 h 1098248"/>
                  <a:gd name="connsiteX5" fmla="*/ 1101835 w 1101835"/>
                  <a:gd name="connsiteY5" fmla="*/ 374222 h 1098248"/>
                  <a:gd name="connsiteX6" fmla="*/ 1101835 w 1101835"/>
                  <a:gd name="connsiteY6" fmla="*/ 1098248 h 1098248"/>
                  <a:gd name="connsiteX7" fmla="*/ 0 w 1101835"/>
                  <a:gd name="connsiteY7" fmla="*/ 1098248 h 1098248"/>
                  <a:gd name="connsiteX8" fmla="*/ 1265 w 1101835"/>
                  <a:gd name="connsiteY8" fmla="*/ 89777 h 1098248"/>
                  <a:gd name="connsiteX9" fmla="*/ 336593 w 1101835"/>
                  <a:gd name="connsiteY9" fmla="*/ 91440 h 1098248"/>
                  <a:gd name="connsiteX0" fmla="*/ 245153 w 1101835"/>
                  <a:gd name="connsiteY0" fmla="*/ 0 h 1098248"/>
                  <a:gd name="connsiteX1" fmla="*/ 489041 w 1101835"/>
                  <a:gd name="connsiteY1" fmla="*/ 89777 h 1098248"/>
                  <a:gd name="connsiteX2" fmla="*/ 490307 w 1101835"/>
                  <a:gd name="connsiteY2" fmla="*/ 641334 h 1098248"/>
                  <a:gd name="connsiteX3" fmla="*/ 796071 w 1101835"/>
                  <a:gd name="connsiteY3" fmla="*/ 374222 h 1098248"/>
                  <a:gd name="connsiteX4" fmla="*/ 796071 w 1101835"/>
                  <a:gd name="connsiteY4" fmla="*/ 641334 h 1098248"/>
                  <a:gd name="connsiteX5" fmla="*/ 1101835 w 1101835"/>
                  <a:gd name="connsiteY5" fmla="*/ 374222 h 1098248"/>
                  <a:gd name="connsiteX6" fmla="*/ 1101835 w 1101835"/>
                  <a:gd name="connsiteY6" fmla="*/ 1098248 h 1098248"/>
                  <a:gd name="connsiteX7" fmla="*/ 0 w 1101835"/>
                  <a:gd name="connsiteY7" fmla="*/ 1098248 h 1098248"/>
                  <a:gd name="connsiteX8" fmla="*/ 1265 w 1101835"/>
                  <a:gd name="connsiteY8" fmla="*/ 89777 h 1098248"/>
                  <a:gd name="connsiteX0" fmla="*/ 489041 w 1101835"/>
                  <a:gd name="connsiteY0" fmla="*/ 0 h 1008471"/>
                  <a:gd name="connsiteX1" fmla="*/ 490307 w 1101835"/>
                  <a:gd name="connsiteY1" fmla="*/ 551557 h 1008471"/>
                  <a:gd name="connsiteX2" fmla="*/ 796071 w 1101835"/>
                  <a:gd name="connsiteY2" fmla="*/ 284445 h 1008471"/>
                  <a:gd name="connsiteX3" fmla="*/ 796071 w 1101835"/>
                  <a:gd name="connsiteY3" fmla="*/ 551557 h 1008471"/>
                  <a:gd name="connsiteX4" fmla="*/ 1101835 w 1101835"/>
                  <a:gd name="connsiteY4" fmla="*/ 284445 h 1008471"/>
                  <a:gd name="connsiteX5" fmla="*/ 1101835 w 1101835"/>
                  <a:gd name="connsiteY5" fmla="*/ 1008471 h 1008471"/>
                  <a:gd name="connsiteX6" fmla="*/ 0 w 1101835"/>
                  <a:gd name="connsiteY6" fmla="*/ 1008471 h 1008471"/>
                  <a:gd name="connsiteX7" fmla="*/ 1265 w 1101835"/>
                  <a:gd name="connsiteY7" fmla="*/ 0 h 1008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01835" h="1008471">
                    <a:moveTo>
                      <a:pt x="489041" y="0"/>
                    </a:moveTo>
                    <a:lnTo>
                      <a:pt x="490307" y="551557"/>
                    </a:lnTo>
                    <a:lnTo>
                      <a:pt x="796071" y="284445"/>
                    </a:lnTo>
                    <a:lnTo>
                      <a:pt x="796071" y="551557"/>
                    </a:lnTo>
                    <a:lnTo>
                      <a:pt x="1101835" y="284445"/>
                    </a:lnTo>
                    <a:lnTo>
                      <a:pt x="1101835" y="1008471"/>
                    </a:lnTo>
                    <a:lnTo>
                      <a:pt x="0" y="1008471"/>
                    </a:lnTo>
                    <a:cubicBezTo>
                      <a:pt x="422" y="672314"/>
                      <a:pt x="843" y="336157"/>
                      <a:pt x="1265" y="0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77" name="Freeform: Shape 819">
                <a:extLst>
                  <a:ext uri="{FF2B5EF4-FFF2-40B4-BE49-F238E27FC236}">
                    <a16:creationId xmlns:a16="http://schemas.microsoft.com/office/drawing/2014/main" id="{6AEE122C-99EE-4B2E-BE2A-E6B7A3B1842A}"/>
                  </a:ext>
                </a:extLst>
              </p:cNvPr>
              <p:cNvSpPr/>
              <p:nvPr/>
            </p:nvSpPr>
            <p:spPr bwMode="auto">
              <a:xfrm>
                <a:off x="5279190" y="5401430"/>
                <a:ext cx="488333" cy="201776"/>
              </a:xfrm>
              <a:custGeom>
                <a:avLst/>
                <a:gdLst>
                  <a:gd name="connsiteX0" fmla="*/ 246301 w 492602"/>
                  <a:gd name="connsiteY0" fmla="*/ 0 h 201776"/>
                  <a:gd name="connsiteX1" fmla="*/ 492602 w 492602"/>
                  <a:gd name="connsiteY1" fmla="*/ 100888 h 201776"/>
                  <a:gd name="connsiteX2" fmla="*/ 246301 w 492602"/>
                  <a:gd name="connsiteY2" fmla="*/ 201776 h 201776"/>
                  <a:gd name="connsiteX3" fmla="*/ 0 w 492602"/>
                  <a:gd name="connsiteY3" fmla="*/ 100888 h 201776"/>
                  <a:gd name="connsiteX4" fmla="*/ 246301 w 492602"/>
                  <a:gd name="connsiteY4" fmla="*/ 0 h 201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2602" h="201776">
                    <a:moveTo>
                      <a:pt x="246301" y="0"/>
                    </a:moveTo>
                    <a:cubicBezTo>
                      <a:pt x="382329" y="0"/>
                      <a:pt x="492602" y="45169"/>
                      <a:pt x="492602" y="100888"/>
                    </a:cubicBezTo>
                    <a:cubicBezTo>
                      <a:pt x="492602" y="156607"/>
                      <a:pt x="382329" y="201776"/>
                      <a:pt x="246301" y="201776"/>
                    </a:cubicBezTo>
                    <a:cubicBezTo>
                      <a:pt x="110273" y="201776"/>
                      <a:pt x="0" y="156607"/>
                      <a:pt x="0" y="100888"/>
                    </a:cubicBezTo>
                    <a:cubicBezTo>
                      <a:pt x="0" y="45169"/>
                      <a:pt x="110273" y="0"/>
                      <a:pt x="246301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  <p:sp>
        <p:nvSpPr>
          <p:cNvPr id="278" name="Rectangle 277">
            <a:extLst>
              <a:ext uri="{FF2B5EF4-FFF2-40B4-BE49-F238E27FC236}">
                <a16:creationId xmlns:a16="http://schemas.microsoft.com/office/drawing/2014/main" id="{F61B0C01-9DD2-49E5-99CA-E7CE303CD473}"/>
              </a:ext>
            </a:extLst>
          </p:cNvPr>
          <p:cNvSpPr/>
          <p:nvPr/>
        </p:nvSpPr>
        <p:spPr>
          <a:xfrm>
            <a:off x="9497649" y="5520445"/>
            <a:ext cx="10658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Azure Analysis Services</a:t>
            </a:r>
          </a:p>
        </p:txBody>
      </p:sp>
      <p:cxnSp>
        <p:nvCxnSpPr>
          <p:cNvPr id="224" name="Connector: Elbow 223">
            <a:extLst>
              <a:ext uri="{FF2B5EF4-FFF2-40B4-BE49-F238E27FC236}">
                <a16:creationId xmlns:a16="http://schemas.microsoft.com/office/drawing/2014/main" id="{45D99AD7-0898-4E93-BAE4-F4DA8AEA59FC}"/>
              </a:ext>
            </a:extLst>
          </p:cNvPr>
          <p:cNvCxnSpPr>
            <a:cxnSpLocks/>
          </p:cNvCxnSpPr>
          <p:nvPr/>
        </p:nvCxnSpPr>
        <p:spPr>
          <a:xfrm>
            <a:off x="5280420" y="3946263"/>
            <a:ext cx="2798998" cy="1332428"/>
          </a:xfrm>
          <a:prstGeom prst="bentConnector3">
            <a:avLst>
              <a:gd name="adj1" fmla="val -69"/>
            </a:avLst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Rectangle 224">
            <a:extLst>
              <a:ext uri="{FF2B5EF4-FFF2-40B4-BE49-F238E27FC236}">
                <a16:creationId xmlns:a16="http://schemas.microsoft.com/office/drawing/2014/main" id="{29C0A93A-E454-40D3-BC7C-B4B1624A5B25}"/>
              </a:ext>
            </a:extLst>
          </p:cNvPr>
          <p:cNvSpPr/>
          <p:nvPr/>
        </p:nvSpPr>
        <p:spPr>
          <a:xfrm>
            <a:off x="7044906" y="5032910"/>
            <a:ext cx="70404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Polybase</a:t>
            </a:r>
          </a:p>
        </p:txBody>
      </p:sp>
      <p:sp>
        <p:nvSpPr>
          <p:cNvPr id="226" name="Right Bracket 225">
            <a:extLst>
              <a:ext uri="{FF2B5EF4-FFF2-40B4-BE49-F238E27FC236}">
                <a16:creationId xmlns:a16="http://schemas.microsoft.com/office/drawing/2014/main" id="{B9F0A461-B58D-45D4-81B4-498EDF8B2241}"/>
              </a:ext>
            </a:extLst>
          </p:cNvPr>
          <p:cNvSpPr/>
          <p:nvPr/>
        </p:nvSpPr>
        <p:spPr>
          <a:xfrm>
            <a:off x="1764656" y="1985573"/>
            <a:ext cx="87550" cy="4032679"/>
          </a:xfrm>
          <a:prstGeom prst="rightBracket">
            <a:avLst/>
          </a:prstGeom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C1C2F1FC-C9DE-458D-80EC-338CA1149527}"/>
              </a:ext>
            </a:extLst>
          </p:cNvPr>
          <p:cNvGrpSpPr/>
          <p:nvPr/>
        </p:nvGrpSpPr>
        <p:grpSpPr>
          <a:xfrm>
            <a:off x="9756943" y="5014686"/>
            <a:ext cx="547230" cy="426058"/>
            <a:chOff x="2062250" y="1828801"/>
            <a:chExt cx="438091" cy="341085"/>
          </a:xfrm>
        </p:grpSpPr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C1A7E328-7D69-43E5-A082-2437181EBABB}"/>
                </a:ext>
              </a:extLst>
            </p:cNvPr>
            <p:cNvGrpSpPr/>
            <p:nvPr/>
          </p:nvGrpSpPr>
          <p:grpSpPr>
            <a:xfrm>
              <a:off x="2062250" y="1828801"/>
              <a:ext cx="180067" cy="140947"/>
              <a:chOff x="2438399" y="1828800"/>
              <a:chExt cx="1923143" cy="1799771"/>
            </a:xfrm>
            <a:noFill/>
          </p:grpSpPr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2B399E91-54E0-4E54-99DA-19906BBFA96F}"/>
                  </a:ext>
                </a:extLst>
              </p:cNvPr>
              <p:cNvSpPr/>
              <p:nvPr/>
            </p:nvSpPr>
            <p:spPr bwMode="auto">
              <a:xfrm>
                <a:off x="2438399" y="1828800"/>
                <a:ext cx="1923143" cy="1799771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7D7E1CA6-FD91-407B-8AD4-5F11C0A68B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38399" y="2258786"/>
                <a:ext cx="1923143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F9627710-159D-441E-AC21-DD9C1AD9FD3B}"/>
                </a:ext>
              </a:extLst>
            </p:cNvPr>
            <p:cNvGrpSpPr/>
            <p:nvPr/>
          </p:nvGrpSpPr>
          <p:grpSpPr>
            <a:xfrm>
              <a:off x="2093480" y="2028939"/>
              <a:ext cx="180067" cy="140947"/>
              <a:chOff x="2438399" y="1828800"/>
              <a:chExt cx="1923143" cy="1799771"/>
            </a:xfrm>
            <a:noFill/>
          </p:grpSpPr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7CCF3E59-334E-42DE-B853-4CB6FBE92EE5}"/>
                  </a:ext>
                </a:extLst>
              </p:cNvPr>
              <p:cNvSpPr/>
              <p:nvPr/>
            </p:nvSpPr>
            <p:spPr bwMode="auto">
              <a:xfrm>
                <a:off x="2438399" y="1828800"/>
                <a:ext cx="1923143" cy="1799771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6D638D11-2A46-4140-8A34-63F65F93B6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38399" y="2258786"/>
                <a:ext cx="1923143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0" name="Group 229">
              <a:extLst>
                <a:ext uri="{FF2B5EF4-FFF2-40B4-BE49-F238E27FC236}">
                  <a16:creationId xmlns:a16="http://schemas.microsoft.com/office/drawing/2014/main" id="{C383E398-FD0C-4ADA-8223-C37D6A7ED41D}"/>
                </a:ext>
              </a:extLst>
            </p:cNvPr>
            <p:cNvGrpSpPr/>
            <p:nvPr/>
          </p:nvGrpSpPr>
          <p:grpSpPr>
            <a:xfrm>
              <a:off x="2320274" y="1907031"/>
              <a:ext cx="180067" cy="140947"/>
              <a:chOff x="2438399" y="1828800"/>
              <a:chExt cx="1923143" cy="1799771"/>
            </a:xfrm>
            <a:noFill/>
          </p:grpSpPr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481B967B-2BB7-45C6-947F-7A1097C8F16E}"/>
                  </a:ext>
                </a:extLst>
              </p:cNvPr>
              <p:cNvSpPr/>
              <p:nvPr/>
            </p:nvSpPr>
            <p:spPr bwMode="auto">
              <a:xfrm>
                <a:off x="2438399" y="1828800"/>
                <a:ext cx="1923143" cy="1799771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0196CF6A-BF3E-4940-8E10-089F6BB98E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38399" y="2258786"/>
                <a:ext cx="1923143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65CB2169-47ED-453A-9A35-73E9B4258261}"/>
                </a:ext>
              </a:extLst>
            </p:cNvPr>
            <p:cNvGrpSpPr/>
            <p:nvPr/>
          </p:nvGrpSpPr>
          <p:grpSpPr>
            <a:xfrm>
              <a:off x="2129218" y="1891046"/>
              <a:ext cx="303775" cy="247510"/>
              <a:chOff x="2129218" y="1898304"/>
              <a:chExt cx="303775" cy="247510"/>
            </a:xfrm>
          </p:grpSpPr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4E8A13E9-5938-46E8-AAE0-044446320EF9}"/>
                  </a:ext>
                </a:extLst>
              </p:cNvPr>
              <p:cNvSpPr/>
              <p:nvPr/>
            </p:nvSpPr>
            <p:spPr bwMode="auto">
              <a:xfrm rot="20526251">
                <a:off x="2129218" y="1898304"/>
                <a:ext cx="45467" cy="4546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3" name="Oval 232">
                <a:extLst>
                  <a:ext uri="{FF2B5EF4-FFF2-40B4-BE49-F238E27FC236}">
                    <a16:creationId xmlns:a16="http://schemas.microsoft.com/office/drawing/2014/main" id="{E12DAEBF-9210-4364-875E-D8C89571066E}"/>
                  </a:ext>
                </a:extLst>
              </p:cNvPr>
              <p:cNvSpPr/>
              <p:nvPr/>
            </p:nvSpPr>
            <p:spPr bwMode="auto">
              <a:xfrm>
                <a:off x="2160192" y="2100347"/>
                <a:ext cx="45467" cy="4546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4" name="Oval 233">
                <a:extLst>
                  <a:ext uri="{FF2B5EF4-FFF2-40B4-BE49-F238E27FC236}">
                    <a16:creationId xmlns:a16="http://schemas.microsoft.com/office/drawing/2014/main" id="{6FCF8BF8-18A1-4E92-B9DC-5D81E926240D}"/>
                  </a:ext>
                </a:extLst>
              </p:cNvPr>
              <p:cNvSpPr/>
              <p:nvPr/>
            </p:nvSpPr>
            <p:spPr bwMode="auto">
              <a:xfrm rot="19893199">
                <a:off x="2387526" y="1977587"/>
                <a:ext cx="45467" cy="45467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025A88DF-315D-4EDF-8091-CD12335AE1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72188" y="1931395"/>
                <a:ext cx="216280" cy="62448"/>
              </a:xfrm>
              <a:prstGeom prst="line">
                <a:avLst/>
              </a:prstGeom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7FFDDD7E-22F2-4369-A252-27C3E956A4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58937" y="1942671"/>
                <a:ext cx="23989" cy="157676"/>
              </a:xfrm>
              <a:prstGeom prst="line">
                <a:avLst/>
              </a:prstGeom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55652C25-E95B-4DE8-837B-73564C5DB7F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99001" y="2011149"/>
                <a:ext cx="191271" cy="95857"/>
              </a:xfrm>
              <a:prstGeom prst="line">
                <a:avLst/>
              </a:prstGeom>
              <a:ln w="1270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F842630B-61F1-4DB7-8AAE-88C9EEDD7AC2}"/>
              </a:ext>
            </a:extLst>
          </p:cNvPr>
          <p:cNvGrpSpPr/>
          <p:nvPr/>
        </p:nvGrpSpPr>
        <p:grpSpPr>
          <a:xfrm>
            <a:off x="263999" y="4979867"/>
            <a:ext cx="1549001" cy="842004"/>
            <a:chOff x="263999" y="4368454"/>
            <a:chExt cx="1549001" cy="842004"/>
          </a:xfrm>
        </p:grpSpPr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AE1AF868-4ACC-4D7E-9DD0-02BF964945C5}"/>
                </a:ext>
              </a:extLst>
            </p:cNvPr>
            <p:cNvGrpSpPr/>
            <p:nvPr/>
          </p:nvGrpSpPr>
          <p:grpSpPr>
            <a:xfrm>
              <a:off x="816403" y="4368454"/>
              <a:ext cx="444192" cy="386556"/>
              <a:chOff x="1777107" y="1240971"/>
              <a:chExt cx="1471494" cy="1280568"/>
            </a:xfrm>
          </p:grpSpPr>
          <p:sp>
            <p:nvSpPr>
              <p:cNvPr id="247" name="Freeform 18">
                <a:extLst>
                  <a:ext uri="{FF2B5EF4-FFF2-40B4-BE49-F238E27FC236}">
                    <a16:creationId xmlns:a16="http://schemas.microsoft.com/office/drawing/2014/main" id="{75B06F20-6E8C-4AFC-AC32-283669F151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7107" y="1240971"/>
                <a:ext cx="1471494" cy="1151010"/>
              </a:xfrm>
              <a:custGeom>
                <a:avLst/>
                <a:gdLst>
                  <a:gd name="T0" fmla="*/ 4759 w 4760"/>
                  <a:gd name="T1" fmla="*/ 3395 h 3724"/>
                  <a:gd name="T2" fmla="*/ 4449 w 4760"/>
                  <a:gd name="T3" fmla="*/ 3723 h 3724"/>
                  <a:gd name="T4" fmla="*/ 310 w 4760"/>
                  <a:gd name="T5" fmla="*/ 3723 h 3724"/>
                  <a:gd name="T6" fmla="*/ 0 w 4760"/>
                  <a:gd name="T7" fmla="*/ 3395 h 3724"/>
                  <a:gd name="T8" fmla="*/ 0 w 4760"/>
                  <a:gd name="T9" fmla="*/ 328 h 3724"/>
                  <a:gd name="T10" fmla="*/ 310 w 4760"/>
                  <a:gd name="T11" fmla="*/ 0 h 3724"/>
                  <a:gd name="T12" fmla="*/ 4449 w 4760"/>
                  <a:gd name="T13" fmla="*/ 0 h 3724"/>
                  <a:gd name="T14" fmla="*/ 4759 w 4760"/>
                  <a:gd name="T15" fmla="*/ 328 h 3724"/>
                  <a:gd name="T16" fmla="*/ 4759 w 4760"/>
                  <a:gd name="T17" fmla="*/ 3395 h 3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60" h="3724">
                    <a:moveTo>
                      <a:pt x="4759" y="3395"/>
                    </a:moveTo>
                    <a:cubicBezTo>
                      <a:pt x="4759" y="3576"/>
                      <a:pt x="4620" y="3723"/>
                      <a:pt x="4449" y="3723"/>
                    </a:cubicBezTo>
                    <a:lnTo>
                      <a:pt x="310" y="3723"/>
                    </a:lnTo>
                    <a:cubicBezTo>
                      <a:pt x="139" y="3723"/>
                      <a:pt x="0" y="3576"/>
                      <a:pt x="0" y="3395"/>
                    </a:cubicBezTo>
                    <a:lnTo>
                      <a:pt x="0" y="328"/>
                    </a:lnTo>
                    <a:cubicBezTo>
                      <a:pt x="0" y="147"/>
                      <a:pt x="139" y="0"/>
                      <a:pt x="310" y="0"/>
                    </a:cubicBezTo>
                    <a:lnTo>
                      <a:pt x="4449" y="0"/>
                    </a:lnTo>
                    <a:cubicBezTo>
                      <a:pt x="4620" y="0"/>
                      <a:pt x="4759" y="147"/>
                      <a:pt x="4759" y="328"/>
                    </a:cubicBezTo>
                    <a:lnTo>
                      <a:pt x="4759" y="3395"/>
                    </a:ln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48" name="Line 19">
                <a:extLst>
                  <a:ext uri="{FF2B5EF4-FFF2-40B4-BE49-F238E27FC236}">
                    <a16:creationId xmlns:a16="http://schemas.microsoft.com/office/drawing/2014/main" id="{251C0657-E223-43B8-900F-5A7DFF366D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060746" y="2521539"/>
                <a:ext cx="904217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49" name="Line 20">
                <a:extLst>
                  <a:ext uri="{FF2B5EF4-FFF2-40B4-BE49-F238E27FC236}">
                    <a16:creationId xmlns:a16="http://schemas.microsoft.com/office/drawing/2014/main" id="{132E21C2-B60C-4510-BF3D-EA9B6BD4D2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512854" y="2393347"/>
                <a:ext cx="0" cy="128192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0" name="Freeform 21">
                <a:extLst>
                  <a:ext uri="{FF2B5EF4-FFF2-40B4-BE49-F238E27FC236}">
                    <a16:creationId xmlns:a16="http://schemas.microsoft.com/office/drawing/2014/main" id="{99A35862-DCC2-4BF7-B8AD-D2BB2171B8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0806" y="2232421"/>
                <a:ext cx="64096" cy="64096"/>
              </a:xfrm>
              <a:custGeom>
                <a:avLst/>
                <a:gdLst>
                  <a:gd name="T0" fmla="*/ 205 w 206"/>
                  <a:gd name="T1" fmla="*/ 103 h 207"/>
                  <a:gd name="T2" fmla="*/ 192 w 206"/>
                  <a:gd name="T3" fmla="*/ 155 h 207"/>
                  <a:gd name="T4" fmla="*/ 154 w 206"/>
                  <a:gd name="T5" fmla="*/ 192 h 207"/>
                  <a:gd name="T6" fmla="*/ 103 w 206"/>
                  <a:gd name="T7" fmla="*/ 206 h 207"/>
                  <a:gd name="T8" fmla="*/ 51 w 206"/>
                  <a:gd name="T9" fmla="*/ 192 h 207"/>
                  <a:gd name="T10" fmla="*/ 13 w 206"/>
                  <a:gd name="T11" fmla="*/ 155 h 207"/>
                  <a:gd name="T12" fmla="*/ 0 w 206"/>
                  <a:gd name="T13" fmla="*/ 103 h 207"/>
                  <a:gd name="T14" fmla="*/ 13 w 206"/>
                  <a:gd name="T15" fmla="*/ 52 h 207"/>
                  <a:gd name="T16" fmla="*/ 51 w 206"/>
                  <a:gd name="T17" fmla="*/ 14 h 207"/>
                  <a:gd name="T18" fmla="*/ 103 w 206"/>
                  <a:gd name="T19" fmla="*/ 0 h 207"/>
                  <a:gd name="T20" fmla="*/ 154 w 206"/>
                  <a:gd name="T21" fmla="*/ 14 h 207"/>
                  <a:gd name="T22" fmla="*/ 192 w 206"/>
                  <a:gd name="T23" fmla="*/ 52 h 207"/>
                  <a:gd name="T24" fmla="*/ 205 w 206"/>
                  <a:gd name="T25" fmla="*/ 103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6" h="207">
                    <a:moveTo>
                      <a:pt x="205" y="103"/>
                    </a:moveTo>
                    <a:cubicBezTo>
                      <a:pt x="205" y="122"/>
                      <a:pt x="201" y="139"/>
                      <a:pt x="192" y="155"/>
                    </a:cubicBezTo>
                    <a:cubicBezTo>
                      <a:pt x="182" y="172"/>
                      <a:pt x="170" y="183"/>
                      <a:pt x="154" y="192"/>
                    </a:cubicBezTo>
                    <a:cubicBezTo>
                      <a:pt x="138" y="202"/>
                      <a:pt x="121" y="206"/>
                      <a:pt x="103" y="206"/>
                    </a:cubicBezTo>
                    <a:cubicBezTo>
                      <a:pt x="84" y="206"/>
                      <a:pt x="67" y="202"/>
                      <a:pt x="51" y="192"/>
                    </a:cubicBezTo>
                    <a:cubicBezTo>
                      <a:pt x="35" y="183"/>
                      <a:pt x="22" y="172"/>
                      <a:pt x="13" y="155"/>
                    </a:cubicBezTo>
                    <a:cubicBezTo>
                      <a:pt x="3" y="139"/>
                      <a:pt x="0" y="122"/>
                      <a:pt x="0" y="103"/>
                    </a:cubicBezTo>
                    <a:cubicBezTo>
                      <a:pt x="0" y="84"/>
                      <a:pt x="3" y="69"/>
                      <a:pt x="13" y="52"/>
                    </a:cubicBezTo>
                    <a:cubicBezTo>
                      <a:pt x="22" y="36"/>
                      <a:pt x="35" y="24"/>
                      <a:pt x="51" y="14"/>
                    </a:cubicBezTo>
                    <a:cubicBezTo>
                      <a:pt x="67" y="5"/>
                      <a:pt x="84" y="0"/>
                      <a:pt x="103" y="0"/>
                    </a:cubicBezTo>
                    <a:cubicBezTo>
                      <a:pt x="121" y="0"/>
                      <a:pt x="138" y="5"/>
                      <a:pt x="154" y="14"/>
                    </a:cubicBezTo>
                    <a:cubicBezTo>
                      <a:pt x="170" y="24"/>
                      <a:pt x="182" y="36"/>
                      <a:pt x="192" y="52"/>
                    </a:cubicBezTo>
                    <a:cubicBezTo>
                      <a:pt x="201" y="69"/>
                      <a:pt x="205" y="84"/>
                      <a:pt x="205" y="103"/>
                    </a:cubicBez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1" name="Line 22">
                <a:extLst>
                  <a:ext uri="{FF2B5EF4-FFF2-40B4-BE49-F238E27FC236}">
                    <a16:creationId xmlns:a16="http://schemas.microsoft.com/office/drawing/2014/main" id="{97B66EFB-99F4-4475-8AE0-CC096E246E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77107" y="2136958"/>
                <a:ext cx="1471494" cy="1362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2" name="Freeform 23">
                <a:extLst>
                  <a:ext uri="{FF2B5EF4-FFF2-40B4-BE49-F238E27FC236}">
                    <a16:creationId xmlns:a16="http://schemas.microsoft.com/office/drawing/2014/main" id="{571B4779-3827-466A-BB9A-3B94F41DFB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6666" y="1369163"/>
                <a:ext cx="640965" cy="640965"/>
              </a:xfrm>
              <a:custGeom>
                <a:avLst/>
                <a:gdLst>
                  <a:gd name="T0" fmla="*/ 2071 w 2072"/>
                  <a:gd name="T1" fmla="*/ 1036 h 2072"/>
                  <a:gd name="T2" fmla="*/ 1932 w 2072"/>
                  <a:gd name="T3" fmla="*/ 1553 h 2072"/>
                  <a:gd name="T4" fmla="*/ 1553 w 2072"/>
                  <a:gd name="T5" fmla="*/ 1932 h 2072"/>
                  <a:gd name="T6" fmla="*/ 1036 w 2072"/>
                  <a:gd name="T7" fmla="*/ 2071 h 2072"/>
                  <a:gd name="T8" fmla="*/ 518 w 2072"/>
                  <a:gd name="T9" fmla="*/ 1932 h 2072"/>
                  <a:gd name="T10" fmla="*/ 139 w 2072"/>
                  <a:gd name="T11" fmla="*/ 1553 h 2072"/>
                  <a:gd name="T12" fmla="*/ 0 w 2072"/>
                  <a:gd name="T13" fmla="*/ 1036 h 2072"/>
                  <a:gd name="T14" fmla="*/ 139 w 2072"/>
                  <a:gd name="T15" fmla="*/ 518 h 2072"/>
                  <a:gd name="T16" fmla="*/ 518 w 2072"/>
                  <a:gd name="T17" fmla="*/ 139 h 2072"/>
                  <a:gd name="T18" fmla="*/ 1036 w 2072"/>
                  <a:gd name="T19" fmla="*/ 0 h 2072"/>
                  <a:gd name="T20" fmla="*/ 1553 w 2072"/>
                  <a:gd name="T21" fmla="*/ 139 h 2072"/>
                  <a:gd name="T22" fmla="*/ 1932 w 2072"/>
                  <a:gd name="T23" fmla="*/ 518 h 2072"/>
                  <a:gd name="T24" fmla="*/ 2071 w 2072"/>
                  <a:gd name="T25" fmla="*/ 1036 h 20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72" h="2072">
                    <a:moveTo>
                      <a:pt x="2071" y="1036"/>
                    </a:moveTo>
                    <a:cubicBezTo>
                      <a:pt x="2071" y="1226"/>
                      <a:pt x="2027" y="1388"/>
                      <a:pt x="1932" y="1553"/>
                    </a:cubicBezTo>
                    <a:cubicBezTo>
                      <a:pt x="1837" y="1718"/>
                      <a:pt x="1718" y="1837"/>
                      <a:pt x="1553" y="1932"/>
                    </a:cubicBezTo>
                    <a:cubicBezTo>
                      <a:pt x="1388" y="2028"/>
                      <a:pt x="1226" y="2071"/>
                      <a:pt x="1036" y="2071"/>
                    </a:cubicBezTo>
                    <a:cubicBezTo>
                      <a:pt x="845" y="2071"/>
                      <a:pt x="683" y="2028"/>
                      <a:pt x="518" y="1932"/>
                    </a:cubicBezTo>
                    <a:cubicBezTo>
                      <a:pt x="353" y="1837"/>
                      <a:pt x="234" y="1718"/>
                      <a:pt x="139" y="1553"/>
                    </a:cubicBezTo>
                    <a:cubicBezTo>
                      <a:pt x="44" y="1388"/>
                      <a:pt x="0" y="1227"/>
                      <a:pt x="0" y="1036"/>
                    </a:cubicBezTo>
                    <a:cubicBezTo>
                      <a:pt x="0" y="846"/>
                      <a:pt x="44" y="683"/>
                      <a:pt x="139" y="518"/>
                    </a:cubicBezTo>
                    <a:cubicBezTo>
                      <a:pt x="234" y="353"/>
                      <a:pt x="353" y="234"/>
                      <a:pt x="518" y="139"/>
                    </a:cubicBezTo>
                    <a:cubicBezTo>
                      <a:pt x="683" y="44"/>
                      <a:pt x="845" y="0"/>
                      <a:pt x="1036" y="0"/>
                    </a:cubicBezTo>
                    <a:cubicBezTo>
                      <a:pt x="1226" y="0"/>
                      <a:pt x="1388" y="44"/>
                      <a:pt x="1553" y="139"/>
                    </a:cubicBezTo>
                    <a:cubicBezTo>
                      <a:pt x="1718" y="234"/>
                      <a:pt x="1837" y="353"/>
                      <a:pt x="1932" y="518"/>
                    </a:cubicBezTo>
                    <a:cubicBezTo>
                      <a:pt x="2027" y="683"/>
                      <a:pt x="2071" y="845"/>
                      <a:pt x="2071" y="1036"/>
                    </a:cubicBez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3" name="Freeform 24">
                <a:extLst>
                  <a:ext uri="{FF2B5EF4-FFF2-40B4-BE49-F238E27FC236}">
                    <a16:creationId xmlns:a16="http://schemas.microsoft.com/office/drawing/2014/main" id="{8909A01F-9804-4D2A-9433-ADA532473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151" y="1425078"/>
                <a:ext cx="205926" cy="510044"/>
              </a:xfrm>
              <a:custGeom>
                <a:avLst/>
                <a:gdLst>
                  <a:gd name="T0" fmla="*/ 584 w 664"/>
                  <a:gd name="T1" fmla="*/ 0 h 1648"/>
                  <a:gd name="T2" fmla="*/ 0 w 664"/>
                  <a:gd name="T3" fmla="*/ 854 h 1648"/>
                  <a:gd name="T4" fmla="*/ 663 w 664"/>
                  <a:gd name="T5" fmla="*/ 1647 h 1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64" h="1648">
                    <a:moveTo>
                      <a:pt x="584" y="0"/>
                    </a:moveTo>
                    <a:lnTo>
                      <a:pt x="0" y="854"/>
                    </a:lnTo>
                    <a:lnTo>
                      <a:pt x="663" y="1647"/>
                    </a:ln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14" name="Line 25">
                <a:extLst>
                  <a:ext uri="{FF2B5EF4-FFF2-40B4-BE49-F238E27FC236}">
                    <a16:creationId xmlns:a16="http://schemas.microsoft.com/office/drawing/2014/main" id="{F382F39C-1CBE-44D8-872C-269A0C9759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935304" y="1689648"/>
                <a:ext cx="323209" cy="1362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15" name="Line 26">
                <a:extLst>
                  <a:ext uri="{FF2B5EF4-FFF2-40B4-BE49-F238E27FC236}">
                    <a16:creationId xmlns:a16="http://schemas.microsoft.com/office/drawing/2014/main" id="{C6151A83-8EA8-4668-9427-928B7A804D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04461" y="1433259"/>
                <a:ext cx="384048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16" name="Line 27">
                <a:extLst>
                  <a:ext uri="{FF2B5EF4-FFF2-40B4-BE49-F238E27FC236}">
                    <a16:creationId xmlns:a16="http://schemas.microsoft.com/office/drawing/2014/main" id="{364696B2-2F72-4100-9578-6390942317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04461" y="1622967"/>
                <a:ext cx="384048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17" name="Line 28">
                <a:extLst>
                  <a:ext uri="{FF2B5EF4-FFF2-40B4-BE49-F238E27FC236}">
                    <a16:creationId xmlns:a16="http://schemas.microsoft.com/office/drawing/2014/main" id="{34E999FF-F07E-43BA-AE2F-760487818B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04461" y="1816478"/>
                <a:ext cx="384048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sp>
          <p:nvSpPr>
            <p:cNvPr id="246" name="TextBox 245">
              <a:extLst>
                <a:ext uri="{FF2B5EF4-FFF2-40B4-BE49-F238E27FC236}">
                  <a16:creationId xmlns:a16="http://schemas.microsoft.com/office/drawing/2014/main" id="{9A2A6AAE-E94D-4139-A763-4E47141D072E}"/>
                </a:ext>
              </a:extLst>
            </p:cNvPr>
            <p:cNvSpPr txBox="1"/>
            <p:nvPr/>
          </p:nvSpPr>
          <p:spPr>
            <a:xfrm>
              <a:off x="263999" y="4810348"/>
              <a:ext cx="1549001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 defTabSz="932597">
                <a:defRPr sz="900" kern="0">
                  <a:solidFill>
                    <a:schemeClr val="bg1">
                      <a:lumMod val="50000"/>
                    </a:schemeClr>
                  </a:solidFill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Business/custom apps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(Structured)</a:t>
              </a:r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4C417832-4168-4EBC-8673-D51C0A911BCA}"/>
              </a:ext>
            </a:extLst>
          </p:cNvPr>
          <p:cNvGrpSpPr/>
          <p:nvPr/>
        </p:nvGrpSpPr>
        <p:grpSpPr>
          <a:xfrm>
            <a:off x="10737956" y="3169959"/>
            <a:ext cx="784139" cy="538298"/>
            <a:chOff x="10791630" y="4209709"/>
            <a:chExt cx="982164" cy="579530"/>
          </a:xfrm>
        </p:grpSpPr>
        <p:sp useBgFill="1">
          <p:nvSpPr>
            <p:cNvPr id="185" name="Freeform 50">
              <a:extLst>
                <a:ext uri="{FF2B5EF4-FFF2-40B4-BE49-F238E27FC236}">
                  <a16:creationId xmlns:a16="http://schemas.microsoft.com/office/drawing/2014/main" id="{04A38FEF-C690-4365-B435-2668AD6A9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39477" y="4489574"/>
              <a:ext cx="434317" cy="299665"/>
            </a:xfrm>
            <a:custGeom>
              <a:avLst/>
              <a:gdLst>
                <a:gd name="T0" fmla="*/ 724 w 1451"/>
                <a:gd name="T1" fmla="*/ 998 h 999"/>
                <a:gd name="T2" fmla="*/ 0 w 1451"/>
                <a:gd name="T3" fmla="*/ 998 h 999"/>
                <a:gd name="T4" fmla="*/ 0 w 1451"/>
                <a:gd name="T5" fmla="*/ 0 h 999"/>
                <a:gd name="T6" fmla="*/ 1450 w 1451"/>
                <a:gd name="T7" fmla="*/ 0 h 999"/>
                <a:gd name="T8" fmla="*/ 1450 w 1451"/>
                <a:gd name="T9" fmla="*/ 998 h 999"/>
                <a:gd name="T10" fmla="*/ 724 w 1451"/>
                <a:gd name="T11" fmla="*/ 998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51" h="999">
                  <a:moveTo>
                    <a:pt x="724" y="998"/>
                  </a:moveTo>
                  <a:lnTo>
                    <a:pt x="0" y="998"/>
                  </a:lnTo>
                  <a:lnTo>
                    <a:pt x="0" y="0"/>
                  </a:lnTo>
                  <a:lnTo>
                    <a:pt x="1450" y="0"/>
                  </a:lnTo>
                  <a:lnTo>
                    <a:pt x="1450" y="998"/>
                  </a:lnTo>
                  <a:lnTo>
                    <a:pt x="724" y="998"/>
                  </a:lnTo>
                </a:path>
              </a:pathLst>
            </a:cu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186" name="Freeform 52">
              <a:extLst>
                <a:ext uri="{FF2B5EF4-FFF2-40B4-BE49-F238E27FC236}">
                  <a16:creationId xmlns:a16="http://schemas.microsoft.com/office/drawing/2014/main" id="{AE1E1A44-32B7-4A9E-9829-71B13005B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10440" y="4209709"/>
              <a:ext cx="748504" cy="472601"/>
            </a:xfrm>
            <a:custGeom>
              <a:avLst/>
              <a:gdLst>
                <a:gd name="T0" fmla="*/ 1249 w 2500"/>
                <a:gd name="T1" fmla="*/ 1577 h 1578"/>
                <a:gd name="T2" fmla="*/ 0 w 2500"/>
                <a:gd name="T3" fmla="*/ 1577 h 1578"/>
                <a:gd name="T4" fmla="*/ 0 w 2500"/>
                <a:gd name="T5" fmla="*/ 0 h 1578"/>
                <a:gd name="T6" fmla="*/ 2499 w 2500"/>
                <a:gd name="T7" fmla="*/ 0 h 1578"/>
                <a:gd name="T8" fmla="*/ 2499 w 2500"/>
                <a:gd name="T9" fmla="*/ 1577 h 1578"/>
                <a:gd name="T10" fmla="*/ 1249 w 2500"/>
                <a:gd name="T11" fmla="*/ 1577 h 1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0" h="1578">
                  <a:moveTo>
                    <a:pt x="1249" y="1577"/>
                  </a:moveTo>
                  <a:lnTo>
                    <a:pt x="0" y="1577"/>
                  </a:lnTo>
                  <a:lnTo>
                    <a:pt x="0" y="0"/>
                  </a:lnTo>
                  <a:lnTo>
                    <a:pt x="2499" y="0"/>
                  </a:lnTo>
                  <a:lnTo>
                    <a:pt x="2499" y="1577"/>
                  </a:lnTo>
                  <a:lnTo>
                    <a:pt x="1249" y="1577"/>
                  </a:lnTo>
                </a:path>
              </a:pathLst>
            </a:cu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187" name="Line 54">
              <a:extLst>
                <a:ext uri="{FF2B5EF4-FFF2-40B4-BE49-F238E27FC236}">
                  <a16:creationId xmlns:a16="http://schemas.microsoft.com/office/drawing/2014/main" id="{6EA448EF-F8C3-45C4-98B2-BC9826A05B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348717" y="4565480"/>
              <a:ext cx="252142" cy="0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188" name="Line 55">
              <a:extLst>
                <a:ext uri="{FF2B5EF4-FFF2-40B4-BE49-F238E27FC236}">
                  <a16:creationId xmlns:a16="http://schemas.microsoft.com/office/drawing/2014/main" id="{5DBE43A1-7A37-4A73-A18D-C360C743E0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484689" y="4618944"/>
              <a:ext cx="116170" cy="0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199" name="Line 56">
              <a:extLst>
                <a:ext uri="{FF2B5EF4-FFF2-40B4-BE49-F238E27FC236}">
                  <a16:creationId xmlns:a16="http://schemas.microsoft.com/office/drawing/2014/main" id="{FFD51DDE-5010-4242-B3A7-47F99BCD8A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348717" y="4512015"/>
              <a:ext cx="252142" cy="0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00" name="Freeform 57">
              <a:extLst>
                <a:ext uri="{FF2B5EF4-FFF2-40B4-BE49-F238E27FC236}">
                  <a16:creationId xmlns:a16="http://schemas.microsoft.com/office/drawing/2014/main" id="{01E10452-918D-4A78-9F1E-33B0159E2F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02843" y="4369442"/>
              <a:ext cx="80526" cy="80527"/>
            </a:xfrm>
            <a:prstGeom prst="ellips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07" name="Freeform 58">
              <a:extLst>
                <a:ext uri="{FF2B5EF4-FFF2-40B4-BE49-F238E27FC236}">
                  <a16:creationId xmlns:a16="http://schemas.microsoft.com/office/drawing/2014/main" id="{B8AEEBAF-387A-41E1-8F03-CF74474F72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34859" y="4436769"/>
              <a:ext cx="80528" cy="80526"/>
            </a:xfrm>
            <a:prstGeom prst="ellips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08" name="Freeform 59">
              <a:extLst>
                <a:ext uri="{FF2B5EF4-FFF2-40B4-BE49-F238E27FC236}">
                  <a16:creationId xmlns:a16="http://schemas.microsoft.com/office/drawing/2014/main" id="{C9B9E471-13A4-4520-9A6E-E4FC55648F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0207" y="4302117"/>
              <a:ext cx="80528" cy="80526"/>
            </a:xfrm>
            <a:prstGeom prst="ellips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09" name="Freeform 60">
              <a:extLst>
                <a:ext uri="{FF2B5EF4-FFF2-40B4-BE49-F238E27FC236}">
                  <a16:creationId xmlns:a16="http://schemas.microsoft.com/office/drawing/2014/main" id="{8632696D-16D4-4FC7-B7E8-7D2D8C0EC3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09115" y="4275715"/>
              <a:ext cx="80528" cy="80526"/>
            </a:xfrm>
            <a:prstGeom prst="ellips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0" name="Freeform 61">
              <a:extLst>
                <a:ext uri="{FF2B5EF4-FFF2-40B4-BE49-F238E27FC236}">
                  <a16:creationId xmlns:a16="http://schemas.microsoft.com/office/drawing/2014/main" id="{3991086B-3290-49E2-B70F-30D0690825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97890" y="4275715"/>
              <a:ext cx="80526" cy="80526"/>
            </a:xfrm>
            <a:prstGeom prst="ellips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1" name="Line 62">
              <a:extLst>
                <a:ext uri="{FF2B5EF4-FFF2-40B4-BE49-F238E27FC236}">
                  <a16:creationId xmlns:a16="http://schemas.microsoft.com/office/drawing/2014/main" id="{6FE5343B-4DC4-4710-B8F2-2B2A096BEE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478089" y="4348321"/>
              <a:ext cx="38284" cy="40924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2" name="Line 63">
              <a:extLst>
                <a:ext uri="{FF2B5EF4-FFF2-40B4-BE49-F238E27FC236}">
                  <a16:creationId xmlns:a16="http://schemas.microsoft.com/office/drawing/2014/main" id="{6A90D2A3-DBFB-42FC-BF00-AFEED00676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71160" y="4349641"/>
              <a:ext cx="38283" cy="38283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3" name="Line 64">
              <a:extLst>
                <a:ext uri="{FF2B5EF4-FFF2-40B4-BE49-F238E27FC236}">
                  <a16:creationId xmlns:a16="http://schemas.microsoft.com/office/drawing/2014/main" id="{8558C418-1CC9-436F-B177-EBA2A74DA2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10106" y="4348320"/>
              <a:ext cx="112210" cy="109570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4" name="Line 65">
              <a:extLst>
                <a:ext uri="{FF2B5EF4-FFF2-40B4-BE49-F238E27FC236}">
                  <a16:creationId xmlns:a16="http://schemas.microsoft.com/office/drawing/2014/main" id="{3CB51383-DE2A-432D-87EE-1FB1BBB24A0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062253" y="4377363"/>
              <a:ext cx="79207" cy="79207"/>
            </a:xfrm>
            <a:prstGeom prst="line">
              <a:avLst/>
            </a:pr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 useBgFill="1">
          <p:nvSpPr>
            <p:cNvPr id="215" name="Freeform 66">
              <a:extLst>
                <a:ext uri="{FF2B5EF4-FFF2-40B4-BE49-F238E27FC236}">
                  <a16:creationId xmlns:a16="http://schemas.microsoft.com/office/drawing/2014/main" id="{2B9BB2D9-CF80-4D81-B2F6-BB445DD6CB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1630" y="4489574"/>
              <a:ext cx="493722" cy="299665"/>
            </a:xfrm>
            <a:custGeom>
              <a:avLst/>
              <a:gdLst>
                <a:gd name="T0" fmla="*/ 825 w 1650"/>
                <a:gd name="T1" fmla="*/ 998 h 999"/>
                <a:gd name="T2" fmla="*/ 0 w 1650"/>
                <a:gd name="T3" fmla="*/ 998 h 999"/>
                <a:gd name="T4" fmla="*/ 0 w 1650"/>
                <a:gd name="T5" fmla="*/ 0 h 999"/>
                <a:gd name="T6" fmla="*/ 1649 w 1650"/>
                <a:gd name="T7" fmla="*/ 0 h 999"/>
                <a:gd name="T8" fmla="*/ 1649 w 1650"/>
                <a:gd name="T9" fmla="*/ 998 h 999"/>
                <a:gd name="T10" fmla="*/ 825 w 1650"/>
                <a:gd name="T11" fmla="*/ 998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50" h="999">
                  <a:moveTo>
                    <a:pt x="825" y="998"/>
                  </a:moveTo>
                  <a:lnTo>
                    <a:pt x="0" y="998"/>
                  </a:lnTo>
                  <a:lnTo>
                    <a:pt x="0" y="0"/>
                  </a:lnTo>
                  <a:lnTo>
                    <a:pt x="1649" y="0"/>
                  </a:lnTo>
                  <a:lnTo>
                    <a:pt x="1649" y="998"/>
                  </a:lnTo>
                  <a:lnTo>
                    <a:pt x="825" y="998"/>
                  </a:lnTo>
                </a:path>
              </a:pathLst>
            </a:custGeom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AD7A0588-54F9-4E5A-9A5F-3FF7DFB7B7CC}"/>
                </a:ext>
              </a:extLst>
            </p:cNvPr>
            <p:cNvGrpSpPr/>
            <p:nvPr/>
          </p:nvGrpSpPr>
          <p:grpSpPr>
            <a:xfrm>
              <a:off x="10913128" y="4544291"/>
              <a:ext cx="243440" cy="185324"/>
              <a:chOff x="2502877" y="2643553"/>
              <a:chExt cx="3651737" cy="2779942"/>
            </a:xfrm>
          </p:grpSpPr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52233FAD-0787-4103-82F8-8060849FC7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03655" y="4505747"/>
                <a:ext cx="0" cy="917748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D1A4D479-57B4-47FB-8471-9FCBC3DDAD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83069" y="3734649"/>
                <a:ext cx="0" cy="1688846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FF063E6A-D54D-42F6-806B-9734C31911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2482" y="4051603"/>
                <a:ext cx="0" cy="1371892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id="{E7CFA7D4-B1C3-4679-9413-B503F39CE4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30632" y="3185667"/>
                <a:ext cx="0" cy="2237828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6" name="Freeform: Shape 581">
                <a:extLst>
                  <a:ext uri="{FF2B5EF4-FFF2-40B4-BE49-F238E27FC236}">
                    <a16:creationId xmlns:a16="http://schemas.microsoft.com/office/drawing/2014/main" id="{CFE107E3-DA49-49C2-A3FA-07BB2A23A5CD}"/>
                  </a:ext>
                </a:extLst>
              </p:cNvPr>
              <p:cNvSpPr/>
              <p:nvPr/>
            </p:nvSpPr>
            <p:spPr bwMode="auto">
              <a:xfrm>
                <a:off x="2502877" y="2643553"/>
                <a:ext cx="3651737" cy="2288931"/>
              </a:xfrm>
              <a:custGeom>
                <a:avLst/>
                <a:gdLst>
                  <a:gd name="connsiteX0" fmla="*/ 396145 w 3651737"/>
                  <a:gd name="connsiteY0" fmla="*/ 0 h 2582009"/>
                  <a:gd name="connsiteX1" fmla="*/ 3255592 w 3651737"/>
                  <a:gd name="connsiteY1" fmla="*/ 0 h 2582009"/>
                  <a:gd name="connsiteX2" fmla="*/ 3651737 w 3651737"/>
                  <a:gd name="connsiteY2" fmla="*/ 396145 h 2582009"/>
                  <a:gd name="connsiteX3" fmla="*/ 3651737 w 3651737"/>
                  <a:gd name="connsiteY3" fmla="*/ 1892786 h 2582009"/>
                  <a:gd name="connsiteX4" fmla="*/ 3255592 w 3651737"/>
                  <a:gd name="connsiteY4" fmla="*/ 2288931 h 2582009"/>
                  <a:gd name="connsiteX5" fmla="*/ 3196003 w 3651737"/>
                  <a:gd name="connsiteY5" fmla="*/ 2288931 h 2582009"/>
                  <a:gd name="connsiteX6" fmla="*/ 3196003 w 3651737"/>
                  <a:gd name="connsiteY6" fmla="*/ 2582009 h 2582009"/>
                  <a:gd name="connsiteX7" fmla="*/ 455734 w 3651737"/>
                  <a:gd name="connsiteY7" fmla="*/ 2582009 h 2582009"/>
                  <a:gd name="connsiteX8" fmla="*/ 455734 w 3651737"/>
                  <a:gd name="connsiteY8" fmla="*/ 2288931 h 2582009"/>
                  <a:gd name="connsiteX9" fmla="*/ 396145 w 3651737"/>
                  <a:gd name="connsiteY9" fmla="*/ 2288931 h 2582009"/>
                  <a:gd name="connsiteX10" fmla="*/ 0 w 3651737"/>
                  <a:gd name="connsiteY10" fmla="*/ 1892786 h 2582009"/>
                  <a:gd name="connsiteX11" fmla="*/ 0 w 3651737"/>
                  <a:gd name="connsiteY11" fmla="*/ 396145 h 2582009"/>
                  <a:gd name="connsiteX12" fmla="*/ 396145 w 3651737"/>
                  <a:gd name="connsiteY12" fmla="*/ 0 h 2582009"/>
                  <a:gd name="connsiteX0" fmla="*/ 455734 w 3651737"/>
                  <a:gd name="connsiteY0" fmla="*/ 2582009 h 2673449"/>
                  <a:gd name="connsiteX1" fmla="*/ 455734 w 3651737"/>
                  <a:gd name="connsiteY1" fmla="*/ 2288931 h 2673449"/>
                  <a:gd name="connsiteX2" fmla="*/ 396145 w 3651737"/>
                  <a:gd name="connsiteY2" fmla="*/ 2288931 h 2673449"/>
                  <a:gd name="connsiteX3" fmla="*/ 0 w 3651737"/>
                  <a:gd name="connsiteY3" fmla="*/ 1892786 h 2673449"/>
                  <a:gd name="connsiteX4" fmla="*/ 0 w 3651737"/>
                  <a:gd name="connsiteY4" fmla="*/ 396145 h 2673449"/>
                  <a:gd name="connsiteX5" fmla="*/ 396145 w 3651737"/>
                  <a:gd name="connsiteY5" fmla="*/ 0 h 2673449"/>
                  <a:gd name="connsiteX6" fmla="*/ 3255592 w 3651737"/>
                  <a:gd name="connsiteY6" fmla="*/ 0 h 2673449"/>
                  <a:gd name="connsiteX7" fmla="*/ 3651737 w 3651737"/>
                  <a:gd name="connsiteY7" fmla="*/ 396145 h 2673449"/>
                  <a:gd name="connsiteX8" fmla="*/ 3651737 w 3651737"/>
                  <a:gd name="connsiteY8" fmla="*/ 1892786 h 2673449"/>
                  <a:gd name="connsiteX9" fmla="*/ 3255592 w 3651737"/>
                  <a:gd name="connsiteY9" fmla="*/ 2288931 h 2673449"/>
                  <a:gd name="connsiteX10" fmla="*/ 3196003 w 3651737"/>
                  <a:gd name="connsiteY10" fmla="*/ 2288931 h 2673449"/>
                  <a:gd name="connsiteX11" fmla="*/ 3196003 w 3651737"/>
                  <a:gd name="connsiteY11" fmla="*/ 2582009 h 2673449"/>
                  <a:gd name="connsiteX12" fmla="*/ 547174 w 3651737"/>
                  <a:gd name="connsiteY12" fmla="*/ 2673449 h 2673449"/>
                  <a:gd name="connsiteX0" fmla="*/ 455734 w 3651737"/>
                  <a:gd name="connsiteY0" fmla="*/ 2582009 h 2582009"/>
                  <a:gd name="connsiteX1" fmla="*/ 455734 w 3651737"/>
                  <a:gd name="connsiteY1" fmla="*/ 2288931 h 2582009"/>
                  <a:gd name="connsiteX2" fmla="*/ 396145 w 3651737"/>
                  <a:gd name="connsiteY2" fmla="*/ 2288931 h 2582009"/>
                  <a:gd name="connsiteX3" fmla="*/ 0 w 3651737"/>
                  <a:gd name="connsiteY3" fmla="*/ 1892786 h 2582009"/>
                  <a:gd name="connsiteX4" fmla="*/ 0 w 3651737"/>
                  <a:gd name="connsiteY4" fmla="*/ 396145 h 2582009"/>
                  <a:gd name="connsiteX5" fmla="*/ 396145 w 3651737"/>
                  <a:gd name="connsiteY5" fmla="*/ 0 h 2582009"/>
                  <a:gd name="connsiteX6" fmla="*/ 3255592 w 3651737"/>
                  <a:gd name="connsiteY6" fmla="*/ 0 h 2582009"/>
                  <a:gd name="connsiteX7" fmla="*/ 3651737 w 3651737"/>
                  <a:gd name="connsiteY7" fmla="*/ 396145 h 2582009"/>
                  <a:gd name="connsiteX8" fmla="*/ 3651737 w 3651737"/>
                  <a:gd name="connsiteY8" fmla="*/ 1892786 h 2582009"/>
                  <a:gd name="connsiteX9" fmla="*/ 3255592 w 3651737"/>
                  <a:gd name="connsiteY9" fmla="*/ 2288931 h 2582009"/>
                  <a:gd name="connsiteX10" fmla="*/ 3196003 w 3651737"/>
                  <a:gd name="connsiteY10" fmla="*/ 2288931 h 2582009"/>
                  <a:gd name="connsiteX11" fmla="*/ 3196003 w 3651737"/>
                  <a:gd name="connsiteY11" fmla="*/ 2582009 h 2582009"/>
                  <a:gd name="connsiteX0" fmla="*/ 455734 w 3651737"/>
                  <a:gd name="connsiteY0" fmla="*/ 2288931 h 2582009"/>
                  <a:gd name="connsiteX1" fmla="*/ 396145 w 3651737"/>
                  <a:gd name="connsiteY1" fmla="*/ 2288931 h 2582009"/>
                  <a:gd name="connsiteX2" fmla="*/ 0 w 3651737"/>
                  <a:gd name="connsiteY2" fmla="*/ 1892786 h 2582009"/>
                  <a:gd name="connsiteX3" fmla="*/ 0 w 3651737"/>
                  <a:gd name="connsiteY3" fmla="*/ 396145 h 2582009"/>
                  <a:gd name="connsiteX4" fmla="*/ 396145 w 3651737"/>
                  <a:gd name="connsiteY4" fmla="*/ 0 h 2582009"/>
                  <a:gd name="connsiteX5" fmla="*/ 3255592 w 3651737"/>
                  <a:gd name="connsiteY5" fmla="*/ 0 h 2582009"/>
                  <a:gd name="connsiteX6" fmla="*/ 3651737 w 3651737"/>
                  <a:gd name="connsiteY6" fmla="*/ 396145 h 2582009"/>
                  <a:gd name="connsiteX7" fmla="*/ 3651737 w 3651737"/>
                  <a:gd name="connsiteY7" fmla="*/ 1892786 h 2582009"/>
                  <a:gd name="connsiteX8" fmla="*/ 3255592 w 3651737"/>
                  <a:gd name="connsiteY8" fmla="*/ 2288931 h 2582009"/>
                  <a:gd name="connsiteX9" fmla="*/ 3196003 w 3651737"/>
                  <a:gd name="connsiteY9" fmla="*/ 2288931 h 2582009"/>
                  <a:gd name="connsiteX10" fmla="*/ 3196003 w 3651737"/>
                  <a:gd name="connsiteY10" fmla="*/ 2582009 h 2582009"/>
                  <a:gd name="connsiteX0" fmla="*/ 455734 w 3651737"/>
                  <a:gd name="connsiteY0" fmla="*/ 2288931 h 2288931"/>
                  <a:gd name="connsiteX1" fmla="*/ 396145 w 3651737"/>
                  <a:gd name="connsiteY1" fmla="*/ 2288931 h 2288931"/>
                  <a:gd name="connsiteX2" fmla="*/ 0 w 3651737"/>
                  <a:gd name="connsiteY2" fmla="*/ 1892786 h 2288931"/>
                  <a:gd name="connsiteX3" fmla="*/ 0 w 3651737"/>
                  <a:gd name="connsiteY3" fmla="*/ 396145 h 2288931"/>
                  <a:gd name="connsiteX4" fmla="*/ 396145 w 3651737"/>
                  <a:gd name="connsiteY4" fmla="*/ 0 h 2288931"/>
                  <a:gd name="connsiteX5" fmla="*/ 3255592 w 3651737"/>
                  <a:gd name="connsiteY5" fmla="*/ 0 h 2288931"/>
                  <a:gd name="connsiteX6" fmla="*/ 3651737 w 3651737"/>
                  <a:gd name="connsiteY6" fmla="*/ 396145 h 2288931"/>
                  <a:gd name="connsiteX7" fmla="*/ 3651737 w 3651737"/>
                  <a:gd name="connsiteY7" fmla="*/ 1892786 h 2288931"/>
                  <a:gd name="connsiteX8" fmla="*/ 3255592 w 3651737"/>
                  <a:gd name="connsiteY8" fmla="*/ 2288931 h 2288931"/>
                  <a:gd name="connsiteX9" fmla="*/ 3196003 w 3651737"/>
                  <a:gd name="connsiteY9" fmla="*/ 2288931 h 2288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51737" h="2288931">
                    <a:moveTo>
                      <a:pt x="455734" y="2288931"/>
                    </a:moveTo>
                    <a:lnTo>
                      <a:pt x="396145" y="2288931"/>
                    </a:lnTo>
                    <a:cubicBezTo>
                      <a:pt x="177360" y="2288931"/>
                      <a:pt x="0" y="2111571"/>
                      <a:pt x="0" y="1892786"/>
                    </a:cubicBezTo>
                    <a:lnTo>
                      <a:pt x="0" y="396145"/>
                    </a:lnTo>
                    <a:cubicBezTo>
                      <a:pt x="0" y="177360"/>
                      <a:pt x="177360" y="0"/>
                      <a:pt x="396145" y="0"/>
                    </a:cubicBezTo>
                    <a:lnTo>
                      <a:pt x="3255592" y="0"/>
                    </a:lnTo>
                    <a:cubicBezTo>
                      <a:pt x="3474377" y="0"/>
                      <a:pt x="3651737" y="177360"/>
                      <a:pt x="3651737" y="396145"/>
                    </a:cubicBezTo>
                    <a:lnTo>
                      <a:pt x="3651737" y="1892786"/>
                    </a:lnTo>
                    <a:cubicBezTo>
                      <a:pt x="3651737" y="2111571"/>
                      <a:pt x="3474377" y="2288931"/>
                      <a:pt x="3255592" y="2288931"/>
                    </a:cubicBezTo>
                    <a:lnTo>
                      <a:pt x="3196003" y="2288931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  <p:sp>
        <p:nvSpPr>
          <p:cNvPr id="287" name="Rectangle 286">
            <a:extLst>
              <a:ext uri="{FF2B5EF4-FFF2-40B4-BE49-F238E27FC236}">
                <a16:creationId xmlns:a16="http://schemas.microsoft.com/office/drawing/2014/main" id="{B77DDD68-CDC0-4E6B-AB32-A9D14D993FE3}"/>
              </a:ext>
            </a:extLst>
          </p:cNvPr>
          <p:cNvSpPr/>
          <p:nvPr/>
        </p:nvSpPr>
        <p:spPr>
          <a:xfrm>
            <a:off x="10420099" y="3771788"/>
            <a:ext cx="156108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Power BI</a:t>
            </a:r>
          </a:p>
        </p:txBody>
      </p:sp>
      <p:cxnSp>
        <p:nvCxnSpPr>
          <p:cNvPr id="121" name="Connector: Elbow 120">
            <a:extLst>
              <a:ext uri="{FF2B5EF4-FFF2-40B4-BE49-F238E27FC236}">
                <a16:creationId xmlns:a16="http://schemas.microsoft.com/office/drawing/2014/main" id="{2A69315B-3346-47B4-BBE2-94C389E30EE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224242" y="4308958"/>
            <a:ext cx="1203437" cy="713523"/>
          </a:xfrm>
          <a:prstGeom prst="bentConnector3">
            <a:avLst>
              <a:gd name="adj1" fmla="val 979"/>
            </a:avLst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5B955AC7-EF29-45E0-90CB-67E45E114106}"/>
              </a:ext>
            </a:extLst>
          </p:cNvPr>
          <p:cNvCxnSpPr>
            <a:cxnSpLocks/>
          </p:cNvCxnSpPr>
          <p:nvPr/>
        </p:nvCxnSpPr>
        <p:spPr>
          <a:xfrm>
            <a:off x="8114978" y="3417839"/>
            <a:ext cx="2448491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tangle 145">
            <a:extLst>
              <a:ext uri="{FF2B5EF4-FFF2-40B4-BE49-F238E27FC236}">
                <a16:creationId xmlns:a16="http://schemas.microsoft.com/office/drawing/2014/main" id="{59DA63EC-5FFB-4F1D-B27F-4CB840741DFE}"/>
              </a:ext>
            </a:extLst>
          </p:cNvPr>
          <p:cNvSpPr/>
          <p:nvPr/>
        </p:nvSpPr>
        <p:spPr>
          <a:xfrm>
            <a:off x="912939" y="6374406"/>
            <a:ext cx="1190439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Azure also supports other Big Data services like Azure HDInsight and Azure Data Lake to allow customers to tailor the above architecture to meet their unique needs.</a:t>
            </a:r>
          </a:p>
        </p:txBody>
      </p:sp>
      <p:cxnSp>
        <p:nvCxnSpPr>
          <p:cNvPr id="149" name="Connector: Elbow 148">
            <a:extLst>
              <a:ext uri="{FF2B5EF4-FFF2-40B4-BE49-F238E27FC236}">
                <a16:creationId xmlns:a16="http://schemas.microsoft.com/office/drawing/2014/main" id="{892CE4BE-19AB-481F-8627-60D8D4BB1013}"/>
              </a:ext>
            </a:extLst>
          </p:cNvPr>
          <p:cNvCxnSpPr>
            <a:cxnSpLocks/>
          </p:cNvCxnSpPr>
          <p:nvPr/>
        </p:nvCxnSpPr>
        <p:spPr>
          <a:xfrm>
            <a:off x="1877237" y="2709270"/>
            <a:ext cx="879782" cy="559397"/>
          </a:xfrm>
          <a:prstGeom prst="bentConnector3">
            <a:avLst>
              <a:gd name="adj1" fmla="val 50000"/>
            </a:avLst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52D7B603-E866-4D2B-9B29-466A9866B242}"/>
              </a:ext>
            </a:extLst>
          </p:cNvPr>
          <p:cNvCxnSpPr>
            <a:cxnSpLocks/>
          </p:cNvCxnSpPr>
          <p:nvPr/>
        </p:nvCxnSpPr>
        <p:spPr>
          <a:xfrm>
            <a:off x="1886174" y="5200435"/>
            <a:ext cx="453362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0377D34F-9185-4341-83BE-355DCD1C9E13}"/>
              </a:ext>
            </a:extLst>
          </p:cNvPr>
          <p:cNvCxnSpPr>
            <a:cxnSpLocks/>
          </p:cNvCxnSpPr>
          <p:nvPr/>
        </p:nvCxnSpPr>
        <p:spPr>
          <a:xfrm>
            <a:off x="2339536" y="3480529"/>
            <a:ext cx="16339" cy="1719906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24E4510C-01EF-4AFD-A0B7-B4F1CF5E46EC}"/>
              </a:ext>
            </a:extLst>
          </p:cNvPr>
          <p:cNvCxnSpPr>
            <a:cxnSpLocks/>
          </p:cNvCxnSpPr>
          <p:nvPr/>
        </p:nvCxnSpPr>
        <p:spPr>
          <a:xfrm>
            <a:off x="2339536" y="3424644"/>
            <a:ext cx="417483" cy="4356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0FE6D358-8C37-4713-84D3-1B224E86290B}"/>
              </a:ext>
            </a:extLst>
          </p:cNvPr>
          <p:cNvCxnSpPr>
            <a:cxnSpLocks/>
          </p:cNvCxnSpPr>
          <p:nvPr/>
        </p:nvCxnSpPr>
        <p:spPr>
          <a:xfrm>
            <a:off x="5758365" y="3424644"/>
            <a:ext cx="1038218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4418200B-D349-41AC-A4E3-B319917DEDEC}"/>
              </a:ext>
            </a:extLst>
          </p:cNvPr>
          <p:cNvCxnSpPr>
            <a:cxnSpLocks/>
          </p:cNvCxnSpPr>
          <p:nvPr/>
        </p:nvCxnSpPr>
        <p:spPr>
          <a:xfrm rot="16200000" flipH="1">
            <a:off x="7933870" y="3806888"/>
            <a:ext cx="1229086" cy="782493"/>
          </a:xfrm>
          <a:prstGeom prst="bentConnector3">
            <a:avLst>
              <a:gd name="adj1" fmla="val -137"/>
            </a:avLst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tangle 127">
            <a:extLst>
              <a:ext uri="{FF2B5EF4-FFF2-40B4-BE49-F238E27FC236}">
                <a16:creationId xmlns:a16="http://schemas.microsoft.com/office/drawing/2014/main" id="{1A56A589-E591-44D8-B579-22F1427F4213}"/>
              </a:ext>
            </a:extLst>
          </p:cNvPr>
          <p:cNvSpPr/>
          <p:nvPr/>
        </p:nvSpPr>
        <p:spPr>
          <a:xfrm>
            <a:off x="6699585" y="3583591"/>
            <a:ext cx="1428598" cy="49244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Azure Databricks</a:t>
            </a:r>
          </a:p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(Python, Scala, Spark SQL)</a:t>
            </a:r>
          </a:p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633591F6-349C-47BD-A6E1-CFA645DC8352}"/>
              </a:ext>
            </a:extLst>
          </p:cNvPr>
          <p:cNvGrpSpPr/>
          <p:nvPr/>
        </p:nvGrpSpPr>
        <p:grpSpPr>
          <a:xfrm>
            <a:off x="7154374" y="3210146"/>
            <a:ext cx="447612" cy="369332"/>
            <a:chOff x="5818113" y="2550840"/>
            <a:chExt cx="529278" cy="431824"/>
          </a:xfrm>
        </p:grpSpPr>
        <p:sp>
          <p:nvSpPr>
            <p:cNvPr id="131" name="Diamond 130">
              <a:extLst>
                <a:ext uri="{FF2B5EF4-FFF2-40B4-BE49-F238E27FC236}">
                  <a16:creationId xmlns:a16="http://schemas.microsoft.com/office/drawing/2014/main" id="{D579EC72-CDDA-4E8D-A61F-B4BD61254F63}"/>
                </a:ext>
              </a:extLst>
            </p:cNvPr>
            <p:cNvSpPr/>
            <p:nvPr/>
          </p:nvSpPr>
          <p:spPr bwMode="auto">
            <a:xfrm>
              <a:off x="5818113" y="2550840"/>
              <a:ext cx="529278" cy="274527"/>
            </a:xfrm>
            <a:prstGeom prst="diamond">
              <a:avLst/>
            </a:pr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F18B0922-B9E4-44FB-8DA0-BF05E5530FA9}"/>
                </a:ext>
              </a:extLst>
            </p:cNvPr>
            <p:cNvSpPr/>
            <p:nvPr/>
          </p:nvSpPr>
          <p:spPr bwMode="auto">
            <a:xfrm>
              <a:off x="5818113" y="2797200"/>
              <a:ext cx="529278" cy="185464"/>
            </a:xfrm>
            <a:custGeom>
              <a:avLst/>
              <a:gdLst>
                <a:gd name="connsiteX0" fmla="*/ 92930 w 529278"/>
                <a:gd name="connsiteY0" fmla="*/ 0 h 185464"/>
                <a:gd name="connsiteX1" fmla="*/ 264639 w 529278"/>
                <a:gd name="connsiteY1" fmla="*/ 89062 h 185464"/>
                <a:gd name="connsiteX2" fmla="*/ 436348 w 529278"/>
                <a:gd name="connsiteY2" fmla="*/ 0 h 185464"/>
                <a:gd name="connsiteX3" fmla="*/ 529278 w 529278"/>
                <a:gd name="connsiteY3" fmla="*/ 48201 h 185464"/>
                <a:gd name="connsiteX4" fmla="*/ 264639 w 529278"/>
                <a:gd name="connsiteY4" fmla="*/ 185464 h 185464"/>
                <a:gd name="connsiteX5" fmla="*/ 0 w 529278"/>
                <a:gd name="connsiteY5" fmla="*/ 48201 h 185464"/>
                <a:gd name="connsiteX6" fmla="*/ 92930 w 529278"/>
                <a:gd name="connsiteY6" fmla="*/ 0 h 185464"/>
                <a:gd name="connsiteX0" fmla="*/ 264639 w 529278"/>
                <a:gd name="connsiteY0" fmla="*/ 89062 h 185464"/>
                <a:gd name="connsiteX1" fmla="*/ 436348 w 529278"/>
                <a:gd name="connsiteY1" fmla="*/ 0 h 185464"/>
                <a:gd name="connsiteX2" fmla="*/ 529278 w 529278"/>
                <a:gd name="connsiteY2" fmla="*/ 48201 h 185464"/>
                <a:gd name="connsiteX3" fmla="*/ 264639 w 529278"/>
                <a:gd name="connsiteY3" fmla="*/ 185464 h 185464"/>
                <a:gd name="connsiteX4" fmla="*/ 0 w 529278"/>
                <a:gd name="connsiteY4" fmla="*/ 48201 h 185464"/>
                <a:gd name="connsiteX5" fmla="*/ 92930 w 529278"/>
                <a:gd name="connsiteY5" fmla="*/ 0 h 185464"/>
                <a:gd name="connsiteX6" fmla="*/ 356079 w 529278"/>
                <a:gd name="connsiteY6" fmla="*/ 180502 h 185464"/>
                <a:gd name="connsiteX0" fmla="*/ 264639 w 529278"/>
                <a:gd name="connsiteY0" fmla="*/ 89062 h 185464"/>
                <a:gd name="connsiteX1" fmla="*/ 436348 w 529278"/>
                <a:gd name="connsiteY1" fmla="*/ 0 h 185464"/>
                <a:gd name="connsiteX2" fmla="*/ 529278 w 529278"/>
                <a:gd name="connsiteY2" fmla="*/ 48201 h 185464"/>
                <a:gd name="connsiteX3" fmla="*/ 264639 w 529278"/>
                <a:gd name="connsiteY3" fmla="*/ 185464 h 185464"/>
                <a:gd name="connsiteX4" fmla="*/ 0 w 529278"/>
                <a:gd name="connsiteY4" fmla="*/ 48201 h 185464"/>
                <a:gd name="connsiteX5" fmla="*/ 92930 w 529278"/>
                <a:gd name="connsiteY5" fmla="*/ 0 h 185464"/>
                <a:gd name="connsiteX0" fmla="*/ 436348 w 529278"/>
                <a:gd name="connsiteY0" fmla="*/ 0 h 185464"/>
                <a:gd name="connsiteX1" fmla="*/ 529278 w 529278"/>
                <a:gd name="connsiteY1" fmla="*/ 48201 h 185464"/>
                <a:gd name="connsiteX2" fmla="*/ 264639 w 529278"/>
                <a:gd name="connsiteY2" fmla="*/ 185464 h 185464"/>
                <a:gd name="connsiteX3" fmla="*/ 0 w 529278"/>
                <a:gd name="connsiteY3" fmla="*/ 48201 h 185464"/>
                <a:gd name="connsiteX4" fmla="*/ 92930 w 529278"/>
                <a:gd name="connsiteY4" fmla="*/ 0 h 18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9278" h="185464">
                  <a:moveTo>
                    <a:pt x="436348" y="0"/>
                  </a:moveTo>
                  <a:lnTo>
                    <a:pt x="529278" y="48201"/>
                  </a:lnTo>
                  <a:lnTo>
                    <a:pt x="264639" y="185464"/>
                  </a:lnTo>
                  <a:lnTo>
                    <a:pt x="0" y="48201"/>
                  </a:lnTo>
                  <a:lnTo>
                    <a:pt x="9293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50" name="Rectangle 149">
            <a:extLst>
              <a:ext uri="{FF2B5EF4-FFF2-40B4-BE49-F238E27FC236}">
                <a16:creationId xmlns:a16="http://schemas.microsoft.com/office/drawing/2014/main" id="{AA59174C-8391-4FAF-BA65-CB3CAE8AE513}"/>
              </a:ext>
            </a:extLst>
          </p:cNvPr>
          <p:cNvSpPr/>
          <p:nvPr/>
        </p:nvSpPr>
        <p:spPr>
          <a:xfrm>
            <a:off x="6540498" y="2195946"/>
            <a:ext cx="1603236" cy="49244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Azure Databricks</a:t>
            </a:r>
          </a:p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(Spark ML, Spark R, </a:t>
            </a:r>
            <a:r>
              <a:rPr kumimoji="0" lang="en-US" sz="8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SparklyR</a:t>
            </a: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)</a:t>
            </a:r>
          </a:p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39346C0F-1079-404E-9AC8-B32719E18A66}"/>
              </a:ext>
            </a:extLst>
          </p:cNvPr>
          <p:cNvGrpSpPr/>
          <p:nvPr/>
        </p:nvGrpSpPr>
        <p:grpSpPr>
          <a:xfrm>
            <a:off x="7118310" y="1822501"/>
            <a:ext cx="447612" cy="369332"/>
            <a:chOff x="5818113" y="2550840"/>
            <a:chExt cx="529278" cy="431824"/>
          </a:xfrm>
        </p:grpSpPr>
        <p:sp>
          <p:nvSpPr>
            <p:cNvPr id="152" name="Diamond 151">
              <a:extLst>
                <a:ext uri="{FF2B5EF4-FFF2-40B4-BE49-F238E27FC236}">
                  <a16:creationId xmlns:a16="http://schemas.microsoft.com/office/drawing/2014/main" id="{12277BCE-E670-4713-A576-88E607332A48}"/>
                </a:ext>
              </a:extLst>
            </p:cNvPr>
            <p:cNvSpPr/>
            <p:nvPr/>
          </p:nvSpPr>
          <p:spPr bwMode="auto">
            <a:xfrm>
              <a:off x="5818113" y="2550840"/>
              <a:ext cx="529278" cy="274527"/>
            </a:xfrm>
            <a:prstGeom prst="diamond">
              <a:avLst/>
            </a:pr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B3A0010B-91A3-41EC-A853-CC933265E90F}"/>
                </a:ext>
              </a:extLst>
            </p:cNvPr>
            <p:cNvSpPr/>
            <p:nvPr/>
          </p:nvSpPr>
          <p:spPr bwMode="auto">
            <a:xfrm>
              <a:off x="5818113" y="2797200"/>
              <a:ext cx="529278" cy="185464"/>
            </a:xfrm>
            <a:custGeom>
              <a:avLst/>
              <a:gdLst>
                <a:gd name="connsiteX0" fmla="*/ 92930 w 529278"/>
                <a:gd name="connsiteY0" fmla="*/ 0 h 185464"/>
                <a:gd name="connsiteX1" fmla="*/ 264639 w 529278"/>
                <a:gd name="connsiteY1" fmla="*/ 89062 h 185464"/>
                <a:gd name="connsiteX2" fmla="*/ 436348 w 529278"/>
                <a:gd name="connsiteY2" fmla="*/ 0 h 185464"/>
                <a:gd name="connsiteX3" fmla="*/ 529278 w 529278"/>
                <a:gd name="connsiteY3" fmla="*/ 48201 h 185464"/>
                <a:gd name="connsiteX4" fmla="*/ 264639 w 529278"/>
                <a:gd name="connsiteY4" fmla="*/ 185464 h 185464"/>
                <a:gd name="connsiteX5" fmla="*/ 0 w 529278"/>
                <a:gd name="connsiteY5" fmla="*/ 48201 h 185464"/>
                <a:gd name="connsiteX6" fmla="*/ 92930 w 529278"/>
                <a:gd name="connsiteY6" fmla="*/ 0 h 185464"/>
                <a:gd name="connsiteX0" fmla="*/ 264639 w 529278"/>
                <a:gd name="connsiteY0" fmla="*/ 89062 h 185464"/>
                <a:gd name="connsiteX1" fmla="*/ 436348 w 529278"/>
                <a:gd name="connsiteY1" fmla="*/ 0 h 185464"/>
                <a:gd name="connsiteX2" fmla="*/ 529278 w 529278"/>
                <a:gd name="connsiteY2" fmla="*/ 48201 h 185464"/>
                <a:gd name="connsiteX3" fmla="*/ 264639 w 529278"/>
                <a:gd name="connsiteY3" fmla="*/ 185464 h 185464"/>
                <a:gd name="connsiteX4" fmla="*/ 0 w 529278"/>
                <a:gd name="connsiteY4" fmla="*/ 48201 h 185464"/>
                <a:gd name="connsiteX5" fmla="*/ 92930 w 529278"/>
                <a:gd name="connsiteY5" fmla="*/ 0 h 185464"/>
                <a:gd name="connsiteX6" fmla="*/ 356079 w 529278"/>
                <a:gd name="connsiteY6" fmla="*/ 180502 h 185464"/>
                <a:gd name="connsiteX0" fmla="*/ 264639 w 529278"/>
                <a:gd name="connsiteY0" fmla="*/ 89062 h 185464"/>
                <a:gd name="connsiteX1" fmla="*/ 436348 w 529278"/>
                <a:gd name="connsiteY1" fmla="*/ 0 h 185464"/>
                <a:gd name="connsiteX2" fmla="*/ 529278 w 529278"/>
                <a:gd name="connsiteY2" fmla="*/ 48201 h 185464"/>
                <a:gd name="connsiteX3" fmla="*/ 264639 w 529278"/>
                <a:gd name="connsiteY3" fmla="*/ 185464 h 185464"/>
                <a:gd name="connsiteX4" fmla="*/ 0 w 529278"/>
                <a:gd name="connsiteY4" fmla="*/ 48201 h 185464"/>
                <a:gd name="connsiteX5" fmla="*/ 92930 w 529278"/>
                <a:gd name="connsiteY5" fmla="*/ 0 h 185464"/>
                <a:gd name="connsiteX0" fmla="*/ 436348 w 529278"/>
                <a:gd name="connsiteY0" fmla="*/ 0 h 185464"/>
                <a:gd name="connsiteX1" fmla="*/ 529278 w 529278"/>
                <a:gd name="connsiteY1" fmla="*/ 48201 h 185464"/>
                <a:gd name="connsiteX2" fmla="*/ 264639 w 529278"/>
                <a:gd name="connsiteY2" fmla="*/ 185464 h 185464"/>
                <a:gd name="connsiteX3" fmla="*/ 0 w 529278"/>
                <a:gd name="connsiteY3" fmla="*/ 48201 h 185464"/>
                <a:gd name="connsiteX4" fmla="*/ 92930 w 529278"/>
                <a:gd name="connsiteY4" fmla="*/ 0 h 18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9278" h="185464">
                  <a:moveTo>
                    <a:pt x="436348" y="0"/>
                  </a:moveTo>
                  <a:lnTo>
                    <a:pt x="529278" y="48201"/>
                  </a:lnTo>
                  <a:lnTo>
                    <a:pt x="264639" y="185464"/>
                  </a:lnTo>
                  <a:lnTo>
                    <a:pt x="0" y="48201"/>
                  </a:lnTo>
                  <a:lnTo>
                    <a:pt x="9293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60BA7F69-4B23-421A-B11E-6A6F15D57FAB}"/>
              </a:ext>
            </a:extLst>
          </p:cNvPr>
          <p:cNvCxnSpPr>
            <a:cxnSpLocks/>
          </p:cNvCxnSpPr>
          <p:nvPr/>
        </p:nvCxnSpPr>
        <p:spPr>
          <a:xfrm flipV="1">
            <a:off x="7357908" y="2748645"/>
            <a:ext cx="0" cy="340484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11262788-B9E5-414E-B571-893C112EF38A}"/>
              </a:ext>
            </a:extLst>
          </p:cNvPr>
          <p:cNvGrpSpPr/>
          <p:nvPr/>
        </p:nvGrpSpPr>
        <p:grpSpPr>
          <a:xfrm>
            <a:off x="9388014" y="1841881"/>
            <a:ext cx="385608" cy="335684"/>
            <a:chOff x="8376458" y="5925518"/>
            <a:chExt cx="1045926" cy="901512"/>
          </a:xfrm>
        </p:grpSpPr>
        <p:sp>
          <p:nvSpPr>
            <p:cNvPr id="124" name="Star: 4 Points 8">
              <a:extLst>
                <a:ext uri="{FF2B5EF4-FFF2-40B4-BE49-F238E27FC236}">
                  <a16:creationId xmlns:a16="http://schemas.microsoft.com/office/drawing/2014/main" id="{E5530A4C-0DEF-4388-81E0-64828B6A429E}"/>
                </a:ext>
              </a:extLst>
            </p:cNvPr>
            <p:cNvSpPr/>
            <p:nvPr/>
          </p:nvSpPr>
          <p:spPr bwMode="auto">
            <a:xfrm>
              <a:off x="8380049" y="5925518"/>
              <a:ext cx="292609" cy="292608"/>
            </a:xfrm>
            <a:custGeom>
              <a:avLst/>
              <a:gdLst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504" h="1628504">
                  <a:moveTo>
                    <a:pt x="0" y="814252"/>
                  </a:moveTo>
                  <a:cubicBezTo>
                    <a:pt x="19050" y="815400"/>
                    <a:pt x="477878" y="749296"/>
                    <a:pt x="613587" y="613587"/>
                  </a:cubicBezTo>
                  <a:cubicBezTo>
                    <a:pt x="749296" y="477878"/>
                    <a:pt x="805875" y="32657"/>
                    <a:pt x="814252" y="0"/>
                  </a:cubicBezTo>
                  <a:cubicBezTo>
                    <a:pt x="819908" y="31718"/>
                    <a:pt x="874411" y="460935"/>
                    <a:pt x="1014917" y="613587"/>
                  </a:cubicBezTo>
                  <a:cubicBezTo>
                    <a:pt x="1136558" y="745743"/>
                    <a:pt x="1598568" y="811317"/>
                    <a:pt x="1628504" y="814252"/>
                  </a:cubicBezTo>
                  <a:cubicBezTo>
                    <a:pt x="1599929" y="829433"/>
                    <a:pt x="1150626" y="879208"/>
                    <a:pt x="1014917" y="1014917"/>
                  </a:cubicBezTo>
                  <a:cubicBezTo>
                    <a:pt x="879208" y="1150626"/>
                    <a:pt x="821269" y="1604011"/>
                    <a:pt x="814252" y="1628504"/>
                  </a:cubicBezTo>
                  <a:cubicBezTo>
                    <a:pt x="808596" y="1606733"/>
                    <a:pt x="749296" y="1150626"/>
                    <a:pt x="613587" y="1014917"/>
                  </a:cubicBezTo>
                  <a:cubicBezTo>
                    <a:pt x="477878" y="879208"/>
                    <a:pt x="16329" y="817187"/>
                    <a:pt x="0" y="814252"/>
                  </a:cubicBez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5" name="Star: 4 Points 8">
              <a:extLst>
                <a:ext uri="{FF2B5EF4-FFF2-40B4-BE49-F238E27FC236}">
                  <a16:creationId xmlns:a16="http://schemas.microsoft.com/office/drawing/2014/main" id="{118CD655-3C78-4F97-991D-E988B850504A}"/>
                </a:ext>
              </a:extLst>
            </p:cNvPr>
            <p:cNvSpPr/>
            <p:nvPr/>
          </p:nvSpPr>
          <p:spPr bwMode="auto">
            <a:xfrm>
              <a:off x="9163935" y="6692304"/>
              <a:ext cx="134726" cy="134726"/>
            </a:xfrm>
            <a:custGeom>
              <a:avLst/>
              <a:gdLst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504" h="1628504">
                  <a:moveTo>
                    <a:pt x="0" y="814252"/>
                  </a:moveTo>
                  <a:cubicBezTo>
                    <a:pt x="19050" y="815400"/>
                    <a:pt x="477878" y="749296"/>
                    <a:pt x="613587" y="613587"/>
                  </a:cubicBezTo>
                  <a:cubicBezTo>
                    <a:pt x="749296" y="477878"/>
                    <a:pt x="805875" y="32657"/>
                    <a:pt x="814252" y="0"/>
                  </a:cubicBezTo>
                  <a:cubicBezTo>
                    <a:pt x="819908" y="31718"/>
                    <a:pt x="874411" y="460935"/>
                    <a:pt x="1014917" y="613587"/>
                  </a:cubicBezTo>
                  <a:cubicBezTo>
                    <a:pt x="1136558" y="745743"/>
                    <a:pt x="1598568" y="811317"/>
                    <a:pt x="1628504" y="814252"/>
                  </a:cubicBezTo>
                  <a:cubicBezTo>
                    <a:pt x="1599929" y="829433"/>
                    <a:pt x="1150626" y="879208"/>
                    <a:pt x="1014917" y="1014917"/>
                  </a:cubicBezTo>
                  <a:cubicBezTo>
                    <a:pt x="879208" y="1150626"/>
                    <a:pt x="821269" y="1604011"/>
                    <a:pt x="814252" y="1628504"/>
                  </a:cubicBezTo>
                  <a:cubicBezTo>
                    <a:pt x="808596" y="1606733"/>
                    <a:pt x="749296" y="1150626"/>
                    <a:pt x="613587" y="1014917"/>
                  </a:cubicBezTo>
                  <a:cubicBezTo>
                    <a:pt x="477878" y="879208"/>
                    <a:pt x="16329" y="817187"/>
                    <a:pt x="0" y="814252"/>
                  </a:cubicBez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0FCB2758-5DEF-4CF6-98FA-653E25C9B841}"/>
                </a:ext>
              </a:extLst>
            </p:cNvPr>
            <p:cNvSpPr/>
            <p:nvPr/>
          </p:nvSpPr>
          <p:spPr bwMode="auto">
            <a:xfrm>
              <a:off x="8567675" y="6095745"/>
              <a:ext cx="647663" cy="64766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7" name="Oval 9">
              <a:extLst>
                <a:ext uri="{FF2B5EF4-FFF2-40B4-BE49-F238E27FC236}">
                  <a16:creationId xmlns:a16="http://schemas.microsoft.com/office/drawing/2014/main" id="{9ABB4BB3-3233-4B42-ABA6-E3D92681272D}"/>
                </a:ext>
              </a:extLst>
            </p:cNvPr>
            <p:cNvSpPr/>
            <p:nvPr/>
          </p:nvSpPr>
          <p:spPr bwMode="auto">
            <a:xfrm rot="19667957">
              <a:off x="8376458" y="6275766"/>
              <a:ext cx="1045926" cy="314819"/>
            </a:xfrm>
            <a:custGeom>
              <a:avLst/>
              <a:gdLst>
                <a:gd name="connsiteX0" fmla="*/ 0 w 5218152"/>
                <a:gd name="connsiteY0" fmla="*/ 854451 h 1708902"/>
                <a:gd name="connsiteX1" fmla="*/ 2609076 w 5218152"/>
                <a:gd name="connsiteY1" fmla="*/ 0 h 1708902"/>
                <a:gd name="connsiteX2" fmla="*/ 5218152 w 5218152"/>
                <a:gd name="connsiteY2" fmla="*/ 854451 h 1708902"/>
                <a:gd name="connsiteX3" fmla="*/ 2609076 w 5218152"/>
                <a:gd name="connsiteY3" fmla="*/ 1708902 h 1708902"/>
                <a:gd name="connsiteX4" fmla="*/ 0 w 5218152"/>
                <a:gd name="connsiteY4" fmla="*/ 854451 h 1708902"/>
                <a:gd name="connsiteX0" fmla="*/ 38507 w 5256659"/>
                <a:gd name="connsiteY0" fmla="*/ 904723 h 1759174"/>
                <a:gd name="connsiteX1" fmla="*/ 1194016 w 5256659"/>
                <a:gd name="connsiteY1" fmla="*/ 186575 h 1759174"/>
                <a:gd name="connsiteX2" fmla="*/ 2647583 w 5256659"/>
                <a:gd name="connsiteY2" fmla="*/ 50272 h 1759174"/>
                <a:gd name="connsiteX3" fmla="*/ 5256659 w 5256659"/>
                <a:gd name="connsiteY3" fmla="*/ 904723 h 1759174"/>
                <a:gd name="connsiteX4" fmla="*/ 2647583 w 5256659"/>
                <a:gd name="connsiteY4" fmla="*/ 1759174 h 1759174"/>
                <a:gd name="connsiteX5" fmla="*/ 38507 w 5256659"/>
                <a:gd name="connsiteY5" fmla="*/ 904723 h 1759174"/>
                <a:gd name="connsiteX0" fmla="*/ 38507 w 5298873"/>
                <a:gd name="connsiteY0" fmla="*/ 863052 h 1717503"/>
                <a:gd name="connsiteX1" fmla="*/ 1194016 w 5298873"/>
                <a:gd name="connsiteY1" fmla="*/ 144904 h 1717503"/>
                <a:gd name="connsiteX2" fmla="*/ 2647583 w 5298873"/>
                <a:gd name="connsiteY2" fmla="*/ 8601 h 1717503"/>
                <a:gd name="connsiteX3" fmla="*/ 4147814 w 5298873"/>
                <a:gd name="connsiteY3" fmla="*/ 284411 h 1717503"/>
                <a:gd name="connsiteX4" fmla="*/ 5256659 w 5298873"/>
                <a:gd name="connsiteY4" fmla="*/ 863052 h 1717503"/>
                <a:gd name="connsiteX5" fmla="*/ 2647583 w 5298873"/>
                <a:gd name="connsiteY5" fmla="*/ 1717503 h 1717503"/>
                <a:gd name="connsiteX6" fmla="*/ 38507 w 5298873"/>
                <a:gd name="connsiteY6" fmla="*/ 863052 h 1717503"/>
                <a:gd name="connsiteX0" fmla="*/ 2647583 w 5298873"/>
                <a:gd name="connsiteY0" fmla="*/ 0 h 1708902"/>
                <a:gd name="connsiteX1" fmla="*/ 4147814 w 5298873"/>
                <a:gd name="connsiteY1" fmla="*/ 275810 h 1708902"/>
                <a:gd name="connsiteX2" fmla="*/ 5256659 w 5298873"/>
                <a:gd name="connsiteY2" fmla="*/ 854451 h 1708902"/>
                <a:gd name="connsiteX3" fmla="*/ 2647583 w 5298873"/>
                <a:gd name="connsiteY3" fmla="*/ 1708902 h 1708902"/>
                <a:gd name="connsiteX4" fmla="*/ 38507 w 5298873"/>
                <a:gd name="connsiteY4" fmla="*/ 854451 h 1708902"/>
                <a:gd name="connsiteX5" fmla="*/ 1194016 w 5298873"/>
                <a:gd name="connsiteY5" fmla="*/ 136303 h 1708902"/>
                <a:gd name="connsiteX6" fmla="*/ 2739023 w 5298873"/>
                <a:gd name="connsiteY6" fmla="*/ 91440 h 1708902"/>
                <a:gd name="connsiteX0" fmla="*/ 2647583 w 5298873"/>
                <a:gd name="connsiteY0" fmla="*/ 0 h 1708902"/>
                <a:gd name="connsiteX1" fmla="*/ 4147814 w 5298873"/>
                <a:gd name="connsiteY1" fmla="*/ 275810 h 1708902"/>
                <a:gd name="connsiteX2" fmla="*/ 5256659 w 5298873"/>
                <a:gd name="connsiteY2" fmla="*/ 854451 h 1708902"/>
                <a:gd name="connsiteX3" fmla="*/ 2647583 w 5298873"/>
                <a:gd name="connsiteY3" fmla="*/ 1708902 h 1708902"/>
                <a:gd name="connsiteX4" fmla="*/ 38507 w 5298873"/>
                <a:gd name="connsiteY4" fmla="*/ 854451 h 1708902"/>
                <a:gd name="connsiteX5" fmla="*/ 1194016 w 5298873"/>
                <a:gd name="connsiteY5" fmla="*/ 136303 h 1708902"/>
                <a:gd name="connsiteX0" fmla="*/ 4147814 w 5298873"/>
                <a:gd name="connsiteY0" fmla="*/ 139507 h 1572599"/>
                <a:gd name="connsiteX1" fmla="*/ 5256659 w 5298873"/>
                <a:gd name="connsiteY1" fmla="*/ 718148 h 1572599"/>
                <a:gd name="connsiteX2" fmla="*/ 2647583 w 5298873"/>
                <a:gd name="connsiteY2" fmla="*/ 1572599 h 1572599"/>
                <a:gd name="connsiteX3" fmla="*/ 38507 w 5298873"/>
                <a:gd name="connsiteY3" fmla="*/ 718148 h 1572599"/>
                <a:gd name="connsiteX4" fmla="*/ 1194016 w 5298873"/>
                <a:gd name="connsiteY4" fmla="*/ 0 h 1572599"/>
                <a:gd name="connsiteX0" fmla="*/ 4147814 w 5298873"/>
                <a:gd name="connsiteY0" fmla="*/ 139507 h 1572599"/>
                <a:gd name="connsiteX1" fmla="*/ 5256659 w 5298873"/>
                <a:gd name="connsiteY1" fmla="*/ 718148 h 1572599"/>
                <a:gd name="connsiteX2" fmla="*/ 2647583 w 5298873"/>
                <a:gd name="connsiteY2" fmla="*/ 1572599 h 1572599"/>
                <a:gd name="connsiteX3" fmla="*/ 38507 w 5298873"/>
                <a:gd name="connsiteY3" fmla="*/ 718148 h 1572599"/>
                <a:gd name="connsiteX4" fmla="*/ 1194016 w 5298873"/>
                <a:gd name="connsiteY4" fmla="*/ 0 h 1572599"/>
                <a:gd name="connsiteX0" fmla="*/ 4112185 w 5263244"/>
                <a:gd name="connsiteY0" fmla="*/ 139507 h 1572599"/>
                <a:gd name="connsiteX1" fmla="*/ 5221030 w 5263244"/>
                <a:gd name="connsiteY1" fmla="*/ 718148 h 1572599"/>
                <a:gd name="connsiteX2" fmla="*/ 2611954 w 5263244"/>
                <a:gd name="connsiteY2" fmla="*/ 1572599 h 1572599"/>
                <a:gd name="connsiteX3" fmla="*/ 2878 w 5263244"/>
                <a:gd name="connsiteY3" fmla="*/ 718148 h 1572599"/>
                <a:gd name="connsiteX4" fmla="*/ 1158387 w 5263244"/>
                <a:gd name="connsiteY4" fmla="*/ 0 h 1572599"/>
                <a:gd name="connsiteX0" fmla="*/ 4112185 w 5263244"/>
                <a:gd name="connsiteY0" fmla="*/ 139507 h 1572599"/>
                <a:gd name="connsiteX1" fmla="*/ 5221030 w 5263244"/>
                <a:gd name="connsiteY1" fmla="*/ 718148 h 1572599"/>
                <a:gd name="connsiteX2" fmla="*/ 2611954 w 5263244"/>
                <a:gd name="connsiteY2" fmla="*/ 1572599 h 1572599"/>
                <a:gd name="connsiteX3" fmla="*/ 2878 w 5263244"/>
                <a:gd name="connsiteY3" fmla="*/ 718148 h 1572599"/>
                <a:gd name="connsiteX4" fmla="*/ 1158387 w 5263244"/>
                <a:gd name="connsiteY4" fmla="*/ 0 h 1572599"/>
                <a:gd name="connsiteX0" fmla="*/ 4112185 w 5223152"/>
                <a:gd name="connsiteY0" fmla="*/ 139507 h 1572599"/>
                <a:gd name="connsiteX1" fmla="*/ 5221030 w 5223152"/>
                <a:gd name="connsiteY1" fmla="*/ 718148 h 1572599"/>
                <a:gd name="connsiteX2" fmla="*/ 2611954 w 5223152"/>
                <a:gd name="connsiteY2" fmla="*/ 1572599 h 1572599"/>
                <a:gd name="connsiteX3" fmla="*/ 2878 w 5223152"/>
                <a:gd name="connsiteY3" fmla="*/ 718148 h 1572599"/>
                <a:gd name="connsiteX4" fmla="*/ 1158387 w 5223152"/>
                <a:gd name="connsiteY4" fmla="*/ 0 h 1572599"/>
                <a:gd name="connsiteX0" fmla="*/ 4101623 w 5262379"/>
                <a:gd name="connsiteY0" fmla="*/ 75462 h 1572599"/>
                <a:gd name="connsiteX1" fmla="*/ 5221030 w 5262379"/>
                <a:gd name="connsiteY1" fmla="*/ 718148 h 1572599"/>
                <a:gd name="connsiteX2" fmla="*/ 2611954 w 5262379"/>
                <a:gd name="connsiteY2" fmla="*/ 1572599 h 1572599"/>
                <a:gd name="connsiteX3" fmla="*/ 2878 w 5262379"/>
                <a:gd name="connsiteY3" fmla="*/ 718148 h 1572599"/>
                <a:gd name="connsiteX4" fmla="*/ 1158387 w 5262379"/>
                <a:gd name="connsiteY4" fmla="*/ 0 h 1572599"/>
                <a:gd name="connsiteX0" fmla="*/ 4101623 w 5259200"/>
                <a:gd name="connsiteY0" fmla="*/ 75462 h 1572599"/>
                <a:gd name="connsiteX1" fmla="*/ 5221030 w 5259200"/>
                <a:gd name="connsiteY1" fmla="*/ 718148 h 1572599"/>
                <a:gd name="connsiteX2" fmla="*/ 2611954 w 5259200"/>
                <a:gd name="connsiteY2" fmla="*/ 1572599 h 1572599"/>
                <a:gd name="connsiteX3" fmla="*/ 2878 w 5259200"/>
                <a:gd name="connsiteY3" fmla="*/ 718148 h 1572599"/>
                <a:gd name="connsiteX4" fmla="*/ 1158387 w 5259200"/>
                <a:gd name="connsiteY4" fmla="*/ 0 h 1572599"/>
                <a:gd name="connsiteX0" fmla="*/ 4101623 w 5224756"/>
                <a:gd name="connsiteY0" fmla="*/ 75462 h 1572599"/>
                <a:gd name="connsiteX1" fmla="*/ 5221030 w 5224756"/>
                <a:gd name="connsiteY1" fmla="*/ 718148 h 1572599"/>
                <a:gd name="connsiteX2" fmla="*/ 2611954 w 5224756"/>
                <a:gd name="connsiteY2" fmla="*/ 1572599 h 1572599"/>
                <a:gd name="connsiteX3" fmla="*/ 2878 w 5224756"/>
                <a:gd name="connsiteY3" fmla="*/ 718148 h 1572599"/>
                <a:gd name="connsiteX4" fmla="*/ 1158387 w 5224756"/>
                <a:gd name="connsiteY4" fmla="*/ 0 h 1572599"/>
                <a:gd name="connsiteX0" fmla="*/ 4101523 w 5224656"/>
                <a:gd name="connsiteY0" fmla="*/ 75462 h 1572599"/>
                <a:gd name="connsiteX1" fmla="*/ 5220930 w 5224656"/>
                <a:gd name="connsiteY1" fmla="*/ 718148 h 1572599"/>
                <a:gd name="connsiteX2" fmla="*/ 2611854 w 5224656"/>
                <a:gd name="connsiteY2" fmla="*/ 1572599 h 1572599"/>
                <a:gd name="connsiteX3" fmla="*/ 2778 w 5224656"/>
                <a:gd name="connsiteY3" fmla="*/ 718148 h 1572599"/>
                <a:gd name="connsiteX4" fmla="*/ 1158287 w 5224656"/>
                <a:gd name="connsiteY4" fmla="*/ 0 h 157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24656" h="1572599">
                  <a:moveTo>
                    <a:pt x="4101523" y="75462"/>
                  </a:moveTo>
                  <a:cubicBezTo>
                    <a:pt x="4437829" y="118995"/>
                    <a:pt x="5139996" y="317331"/>
                    <a:pt x="5220930" y="718148"/>
                  </a:cubicBezTo>
                  <a:cubicBezTo>
                    <a:pt x="5301864" y="1118965"/>
                    <a:pt x="4052807" y="1572599"/>
                    <a:pt x="2611854" y="1572599"/>
                  </a:cubicBezTo>
                  <a:cubicBezTo>
                    <a:pt x="1170901" y="1572599"/>
                    <a:pt x="58844" y="1127725"/>
                    <a:pt x="2778" y="718148"/>
                  </a:cubicBezTo>
                  <a:cubicBezTo>
                    <a:pt x="-53288" y="308571"/>
                    <a:pt x="753402" y="94707"/>
                    <a:pt x="1158287" y="0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55" name="Shape 101">
            <a:extLst>
              <a:ext uri="{FF2B5EF4-FFF2-40B4-BE49-F238E27FC236}">
                <a16:creationId xmlns:a16="http://schemas.microsoft.com/office/drawing/2014/main" id="{8E7C1AF4-F941-4ACE-9B3A-6C7CEAA2F22F}"/>
              </a:ext>
            </a:extLst>
          </p:cNvPr>
          <p:cNvSpPr txBox="1"/>
          <p:nvPr/>
        </p:nvSpPr>
        <p:spPr>
          <a:xfrm>
            <a:off x="10311672" y="2393868"/>
            <a:ext cx="1627965" cy="2538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spAutoFit/>
          </a:bodyPr>
          <a:lstStyle/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  <a:sym typeface="Calibri"/>
              </a:rPr>
              <a:t>Intelligent Apps</a:t>
            </a:r>
          </a:p>
        </p:txBody>
      </p: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3BE6AB7F-BA81-480F-90BD-7CCD07DB9A79}"/>
              </a:ext>
            </a:extLst>
          </p:cNvPr>
          <p:cNvGrpSpPr/>
          <p:nvPr/>
        </p:nvGrpSpPr>
        <p:grpSpPr>
          <a:xfrm>
            <a:off x="10878064" y="1755275"/>
            <a:ext cx="565780" cy="586238"/>
            <a:chOff x="9095124" y="3288299"/>
            <a:chExt cx="916056" cy="1001411"/>
          </a:xfrm>
        </p:grpSpPr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4EC14B5E-4F30-4B78-9895-F2CBA3889CD8}"/>
                </a:ext>
              </a:extLst>
            </p:cNvPr>
            <p:cNvGrpSpPr/>
            <p:nvPr/>
          </p:nvGrpSpPr>
          <p:grpSpPr>
            <a:xfrm>
              <a:off x="9615713" y="3659076"/>
              <a:ext cx="288492" cy="206742"/>
              <a:chOff x="3751869" y="1754414"/>
              <a:chExt cx="4688258" cy="3381830"/>
            </a:xfrm>
          </p:grpSpPr>
          <p:sp>
            <p:nvSpPr>
              <p:cNvPr id="178" name="Freeform: Shape 132">
                <a:extLst>
                  <a:ext uri="{FF2B5EF4-FFF2-40B4-BE49-F238E27FC236}">
                    <a16:creationId xmlns:a16="http://schemas.microsoft.com/office/drawing/2014/main" id="{DB000D07-9A57-426B-A28C-437FA6D7D705}"/>
                  </a:ext>
                </a:extLst>
              </p:cNvPr>
              <p:cNvSpPr/>
              <p:nvPr/>
            </p:nvSpPr>
            <p:spPr bwMode="auto">
              <a:xfrm>
                <a:off x="3751869" y="1754414"/>
                <a:ext cx="1605717" cy="3381830"/>
              </a:xfrm>
              <a:custGeom>
                <a:avLst/>
                <a:gdLst>
                  <a:gd name="connsiteX0" fmla="*/ 1605716 w 1884207"/>
                  <a:gd name="connsiteY0" fmla="*/ 0 h 3381830"/>
                  <a:gd name="connsiteX1" fmla="*/ 1884206 w 1884207"/>
                  <a:gd name="connsiteY1" fmla="*/ 278490 h 3381830"/>
                  <a:gd name="connsiteX2" fmla="*/ 471783 w 1884207"/>
                  <a:gd name="connsiteY2" fmla="*/ 1690914 h 3381830"/>
                  <a:gd name="connsiteX3" fmla="*/ 1884207 w 1884207"/>
                  <a:gd name="connsiteY3" fmla="*/ 3103339 h 3381830"/>
                  <a:gd name="connsiteX4" fmla="*/ 1605717 w 1884207"/>
                  <a:gd name="connsiteY4" fmla="*/ 3381830 h 3381830"/>
                  <a:gd name="connsiteX5" fmla="*/ 60246 w 1884207"/>
                  <a:gd name="connsiteY5" fmla="*/ 1836358 h 3381830"/>
                  <a:gd name="connsiteX6" fmla="*/ 60246 w 1884207"/>
                  <a:gd name="connsiteY6" fmla="*/ 1545470 h 3381830"/>
                  <a:gd name="connsiteX7" fmla="*/ 1605716 w 1884207"/>
                  <a:gd name="connsiteY7" fmla="*/ 0 h 3381830"/>
                  <a:gd name="connsiteX0" fmla="*/ 1605716 w 1884207"/>
                  <a:gd name="connsiteY0" fmla="*/ 0 h 3381830"/>
                  <a:gd name="connsiteX1" fmla="*/ 1884206 w 1884207"/>
                  <a:gd name="connsiteY1" fmla="*/ 278490 h 3381830"/>
                  <a:gd name="connsiteX2" fmla="*/ 1884207 w 1884207"/>
                  <a:gd name="connsiteY2" fmla="*/ 3103339 h 3381830"/>
                  <a:gd name="connsiteX3" fmla="*/ 1605717 w 1884207"/>
                  <a:gd name="connsiteY3" fmla="*/ 3381830 h 3381830"/>
                  <a:gd name="connsiteX4" fmla="*/ 60246 w 1884207"/>
                  <a:gd name="connsiteY4" fmla="*/ 1836358 h 3381830"/>
                  <a:gd name="connsiteX5" fmla="*/ 60246 w 1884207"/>
                  <a:gd name="connsiteY5" fmla="*/ 1545470 h 3381830"/>
                  <a:gd name="connsiteX6" fmla="*/ 1605716 w 1884207"/>
                  <a:gd name="connsiteY6" fmla="*/ 0 h 3381830"/>
                  <a:gd name="connsiteX0" fmla="*/ 1884207 w 1975647"/>
                  <a:gd name="connsiteY0" fmla="*/ 3103339 h 3381830"/>
                  <a:gd name="connsiteX1" fmla="*/ 1605717 w 1975647"/>
                  <a:gd name="connsiteY1" fmla="*/ 3381830 h 3381830"/>
                  <a:gd name="connsiteX2" fmla="*/ 60246 w 1975647"/>
                  <a:gd name="connsiteY2" fmla="*/ 1836358 h 3381830"/>
                  <a:gd name="connsiteX3" fmla="*/ 60246 w 1975647"/>
                  <a:gd name="connsiteY3" fmla="*/ 1545470 h 3381830"/>
                  <a:gd name="connsiteX4" fmla="*/ 1605716 w 1975647"/>
                  <a:gd name="connsiteY4" fmla="*/ 0 h 3381830"/>
                  <a:gd name="connsiteX5" fmla="*/ 1884206 w 1975647"/>
                  <a:gd name="connsiteY5" fmla="*/ 278490 h 3381830"/>
                  <a:gd name="connsiteX6" fmla="*/ 1975647 w 1975647"/>
                  <a:gd name="connsiteY6" fmla="*/ 3194779 h 3381830"/>
                  <a:gd name="connsiteX0" fmla="*/ 1884207 w 1884207"/>
                  <a:gd name="connsiteY0" fmla="*/ 3103339 h 3381830"/>
                  <a:gd name="connsiteX1" fmla="*/ 1605717 w 1884207"/>
                  <a:gd name="connsiteY1" fmla="*/ 3381830 h 3381830"/>
                  <a:gd name="connsiteX2" fmla="*/ 60246 w 1884207"/>
                  <a:gd name="connsiteY2" fmla="*/ 1836358 h 3381830"/>
                  <a:gd name="connsiteX3" fmla="*/ 60246 w 1884207"/>
                  <a:gd name="connsiteY3" fmla="*/ 1545470 h 3381830"/>
                  <a:gd name="connsiteX4" fmla="*/ 1605716 w 1884207"/>
                  <a:gd name="connsiteY4" fmla="*/ 0 h 3381830"/>
                  <a:gd name="connsiteX5" fmla="*/ 1884206 w 1884207"/>
                  <a:gd name="connsiteY5" fmla="*/ 278490 h 3381830"/>
                  <a:gd name="connsiteX0" fmla="*/ 1884207 w 1884207"/>
                  <a:gd name="connsiteY0" fmla="*/ 3103339 h 3381830"/>
                  <a:gd name="connsiteX1" fmla="*/ 1605717 w 1884207"/>
                  <a:gd name="connsiteY1" fmla="*/ 3381830 h 3381830"/>
                  <a:gd name="connsiteX2" fmla="*/ 60246 w 1884207"/>
                  <a:gd name="connsiteY2" fmla="*/ 1836358 h 3381830"/>
                  <a:gd name="connsiteX3" fmla="*/ 60246 w 1884207"/>
                  <a:gd name="connsiteY3" fmla="*/ 1545470 h 3381830"/>
                  <a:gd name="connsiteX4" fmla="*/ 1605716 w 1884207"/>
                  <a:gd name="connsiteY4" fmla="*/ 0 h 3381830"/>
                  <a:gd name="connsiteX0" fmla="*/ 1605717 w 1605717"/>
                  <a:gd name="connsiteY0" fmla="*/ 3381830 h 3381830"/>
                  <a:gd name="connsiteX1" fmla="*/ 60246 w 1605717"/>
                  <a:gd name="connsiteY1" fmla="*/ 1836358 h 3381830"/>
                  <a:gd name="connsiteX2" fmla="*/ 60246 w 1605717"/>
                  <a:gd name="connsiteY2" fmla="*/ 1545470 h 3381830"/>
                  <a:gd name="connsiteX3" fmla="*/ 1605716 w 1605717"/>
                  <a:gd name="connsiteY3" fmla="*/ 0 h 3381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05717" h="3381830">
                    <a:moveTo>
                      <a:pt x="1605717" y="3381830"/>
                    </a:moveTo>
                    <a:lnTo>
                      <a:pt x="60246" y="1836358"/>
                    </a:lnTo>
                    <a:cubicBezTo>
                      <a:pt x="-20081" y="1756032"/>
                      <a:pt x="-20081" y="1625797"/>
                      <a:pt x="60246" y="1545470"/>
                    </a:cubicBezTo>
                    <a:lnTo>
                      <a:pt x="1605716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9" name="Freeform: Shape 133">
                <a:extLst>
                  <a:ext uri="{FF2B5EF4-FFF2-40B4-BE49-F238E27FC236}">
                    <a16:creationId xmlns:a16="http://schemas.microsoft.com/office/drawing/2014/main" id="{AC223E62-0EAE-4A35-AD1A-207E319E32A7}"/>
                  </a:ext>
                </a:extLst>
              </p:cNvPr>
              <p:cNvSpPr/>
              <p:nvPr/>
            </p:nvSpPr>
            <p:spPr bwMode="auto">
              <a:xfrm>
                <a:off x="6834412" y="1754415"/>
                <a:ext cx="1605715" cy="3381828"/>
              </a:xfrm>
              <a:custGeom>
                <a:avLst/>
                <a:gdLst>
                  <a:gd name="connsiteX0" fmla="*/ 278491 w 1884205"/>
                  <a:gd name="connsiteY0" fmla="*/ 0 h 3381828"/>
                  <a:gd name="connsiteX1" fmla="*/ 1823961 w 1884205"/>
                  <a:gd name="connsiteY1" fmla="*/ 1545469 h 3381828"/>
                  <a:gd name="connsiteX2" fmla="*/ 1823961 w 1884205"/>
                  <a:gd name="connsiteY2" fmla="*/ 1836357 h 3381828"/>
                  <a:gd name="connsiteX3" fmla="*/ 278490 w 1884205"/>
                  <a:gd name="connsiteY3" fmla="*/ 3381828 h 3381828"/>
                  <a:gd name="connsiteX4" fmla="*/ 0 w 1884205"/>
                  <a:gd name="connsiteY4" fmla="*/ 3103337 h 3381828"/>
                  <a:gd name="connsiteX5" fmla="*/ 1412423 w 1884205"/>
                  <a:gd name="connsiteY5" fmla="*/ 1690912 h 3381828"/>
                  <a:gd name="connsiteX6" fmla="*/ 1 w 1884205"/>
                  <a:gd name="connsiteY6" fmla="*/ 278491 h 3381828"/>
                  <a:gd name="connsiteX7" fmla="*/ 278491 w 1884205"/>
                  <a:gd name="connsiteY7" fmla="*/ 0 h 3381828"/>
                  <a:gd name="connsiteX0" fmla="*/ 1412423 w 1884205"/>
                  <a:gd name="connsiteY0" fmla="*/ 1690912 h 3381828"/>
                  <a:gd name="connsiteX1" fmla="*/ 1 w 1884205"/>
                  <a:gd name="connsiteY1" fmla="*/ 278491 h 3381828"/>
                  <a:gd name="connsiteX2" fmla="*/ 278491 w 1884205"/>
                  <a:gd name="connsiteY2" fmla="*/ 0 h 3381828"/>
                  <a:gd name="connsiteX3" fmla="*/ 1823961 w 1884205"/>
                  <a:gd name="connsiteY3" fmla="*/ 1545469 h 3381828"/>
                  <a:gd name="connsiteX4" fmla="*/ 1823961 w 1884205"/>
                  <a:gd name="connsiteY4" fmla="*/ 1836357 h 3381828"/>
                  <a:gd name="connsiteX5" fmla="*/ 278490 w 1884205"/>
                  <a:gd name="connsiteY5" fmla="*/ 3381828 h 3381828"/>
                  <a:gd name="connsiteX6" fmla="*/ 0 w 1884205"/>
                  <a:gd name="connsiteY6" fmla="*/ 3103337 h 3381828"/>
                  <a:gd name="connsiteX7" fmla="*/ 1503863 w 1884205"/>
                  <a:gd name="connsiteY7" fmla="*/ 1782352 h 3381828"/>
                  <a:gd name="connsiteX0" fmla="*/ 1412423 w 1884205"/>
                  <a:gd name="connsiteY0" fmla="*/ 1690912 h 3381828"/>
                  <a:gd name="connsiteX1" fmla="*/ 1 w 1884205"/>
                  <a:gd name="connsiteY1" fmla="*/ 278491 h 3381828"/>
                  <a:gd name="connsiteX2" fmla="*/ 278491 w 1884205"/>
                  <a:gd name="connsiteY2" fmla="*/ 0 h 3381828"/>
                  <a:gd name="connsiteX3" fmla="*/ 1823961 w 1884205"/>
                  <a:gd name="connsiteY3" fmla="*/ 1545469 h 3381828"/>
                  <a:gd name="connsiteX4" fmla="*/ 1823961 w 1884205"/>
                  <a:gd name="connsiteY4" fmla="*/ 1836357 h 3381828"/>
                  <a:gd name="connsiteX5" fmla="*/ 278490 w 1884205"/>
                  <a:gd name="connsiteY5" fmla="*/ 3381828 h 3381828"/>
                  <a:gd name="connsiteX6" fmla="*/ 0 w 1884205"/>
                  <a:gd name="connsiteY6" fmla="*/ 3103337 h 3381828"/>
                  <a:gd name="connsiteX0" fmla="*/ 1 w 1884205"/>
                  <a:gd name="connsiteY0" fmla="*/ 278491 h 3381828"/>
                  <a:gd name="connsiteX1" fmla="*/ 278491 w 1884205"/>
                  <a:gd name="connsiteY1" fmla="*/ 0 h 3381828"/>
                  <a:gd name="connsiteX2" fmla="*/ 1823961 w 1884205"/>
                  <a:gd name="connsiteY2" fmla="*/ 1545469 h 3381828"/>
                  <a:gd name="connsiteX3" fmla="*/ 1823961 w 1884205"/>
                  <a:gd name="connsiteY3" fmla="*/ 1836357 h 3381828"/>
                  <a:gd name="connsiteX4" fmla="*/ 278490 w 1884205"/>
                  <a:gd name="connsiteY4" fmla="*/ 3381828 h 3381828"/>
                  <a:gd name="connsiteX5" fmla="*/ 0 w 1884205"/>
                  <a:gd name="connsiteY5" fmla="*/ 3103337 h 3381828"/>
                  <a:gd name="connsiteX0" fmla="*/ 0 w 1884204"/>
                  <a:gd name="connsiteY0" fmla="*/ 278491 h 3381828"/>
                  <a:gd name="connsiteX1" fmla="*/ 278490 w 1884204"/>
                  <a:gd name="connsiteY1" fmla="*/ 0 h 3381828"/>
                  <a:gd name="connsiteX2" fmla="*/ 1823960 w 1884204"/>
                  <a:gd name="connsiteY2" fmla="*/ 1545469 h 3381828"/>
                  <a:gd name="connsiteX3" fmla="*/ 1823960 w 1884204"/>
                  <a:gd name="connsiteY3" fmla="*/ 1836357 h 3381828"/>
                  <a:gd name="connsiteX4" fmla="*/ 278489 w 1884204"/>
                  <a:gd name="connsiteY4" fmla="*/ 3381828 h 3381828"/>
                  <a:gd name="connsiteX0" fmla="*/ 1 w 1605715"/>
                  <a:gd name="connsiteY0" fmla="*/ 0 h 3381828"/>
                  <a:gd name="connsiteX1" fmla="*/ 1545471 w 1605715"/>
                  <a:gd name="connsiteY1" fmla="*/ 1545469 h 3381828"/>
                  <a:gd name="connsiteX2" fmla="*/ 1545471 w 1605715"/>
                  <a:gd name="connsiteY2" fmla="*/ 1836357 h 3381828"/>
                  <a:gd name="connsiteX3" fmla="*/ 0 w 1605715"/>
                  <a:gd name="connsiteY3" fmla="*/ 3381828 h 338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05715" h="3381828">
                    <a:moveTo>
                      <a:pt x="1" y="0"/>
                    </a:moveTo>
                    <a:lnTo>
                      <a:pt x="1545471" y="1545469"/>
                    </a:lnTo>
                    <a:cubicBezTo>
                      <a:pt x="1625797" y="1625796"/>
                      <a:pt x="1625797" y="1756031"/>
                      <a:pt x="1545471" y="1836357"/>
                    </a:cubicBezTo>
                    <a:lnTo>
                      <a:pt x="0" y="3381828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80" name="Freeform: Shape 134">
                <a:extLst>
                  <a:ext uri="{FF2B5EF4-FFF2-40B4-BE49-F238E27FC236}">
                    <a16:creationId xmlns:a16="http://schemas.microsoft.com/office/drawing/2014/main" id="{A8B19DFE-1204-4198-9454-3B5AF4E4C70A}"/>
                  </a:ext>
                </a:extLst>
              </p:cNvPr>
              <p:cNvSpPr/>
              <p:nvPr/>
            </p:nvSpPr>
            <p:spPr bwMode="auto">
              <a:xfrm>
                <a:off x="5154384" y="3131457"/>
                <a:ext cx="627742" cy="627742"/>
              </a:xfrm>
              <a:custGeom>
                <a:avLst/>
                <a:gdLst>
                  <a:gd name="connsiteX0" fmla="*/ 250371 w 500742"/>
                  <a:gd name="connsiteY0" fmla="*/ 0 h 500742"/>
                  <a:gd name="connsiteX1" fmla="*/ 500742 w 500742"/>
                  <a:gd name="connsiteY1" fmla="*/ 250371 h 500742"/>
                  <a:gd name="connsiteX2" fmla="*/ 250371 w 500742"/>
                  <a:gd name="connsiteY2" fmla="*/ 500742 h 500742"/>
                  <a:gd name="connsiteX3" fmla="*/ 0 w 500742"/>
                  <a:gd name="connsiteY3" fmla="*/ 250371 h 500742"/>
                  <a:gd name="connsiteX4" fmla="*/ 250371 w 500742"/>
                  <a:gd name="connsiteY4" fmla="*/ 0 h 500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0742" h="500742">
                    <a:moveTo>
                      <a:pt x="250371" y="0"/>
                    </a:moveTo>
                    <a:cubicBezTo>
                      <a:pt x="388647" y="0"/>
                      <a:pt x="500742" y="112095"/>
                      <a:pt x="500742" y="250371"/>
                    </a:cubicBezTo>
                    <a:cubicBezTo>
                      <a:pt x="500742" y="388647"/>
                      <a:pt x="388647" y="500742"/>
                      <a:pt x="250371" y="500742"/>
                    </a:cubicBezTo>
                    <a:cubicBezTo>
                      <a:pt x="112095" y="500742"/>
                      <a:pt x="0" y="388647"/>
                      <a:pt x="0" y="250371"/>
                    </a:cubicBezTo>
                    <a:cubicBezTo>
                      <a:pt x="0" y="112095"/>
                      <a:pt x="112095" y="0"/>
                      <a:pt x="250371" y="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81" name="Freeform: Shape 135">
                <a:extLst>
                  <a:ext uri="{FF2B5EF4-FFF2-40B4-BE49-F238E27FC236}">
                    <a16:creationId xmlns:a16="http://schemas.microsoft.com/office/drawing/2014/main" id="{FF8B4CF9-B7F4-4E96-9994-684B2E4E434C}"/>
                  </a:ext>
                </a:extLst>
              </p:cNvPr>
              <p:cNvSpPr/>
              <p:nvPr/>
            </p:nvSpPr>
            <p:spPr bwMode="auto">
              <a:xfrm>
                <a:off x="6409870" y="3131457"/>
                <a:ext cx="627742" cy="627742"/>
              </a:xfrm>
              <a:custGeom>
                <a:avLst/>
                <a:gdLst>
                  <a:gd name="connsiteX0" fmla="*/ 250371 w 500742"/>
                  <a:gd name="connsiteY0" fmla="*/ 0 h 500742"/>
                  <a:gd name="connsiteX1" fmla="*/ 500742 w 500742"/>
                  <a:gd name="connsiteY1" fmla="*/ 250371 h 500742"/>
                  <a:gd name="connsiteX2" fmla="*/ 250371 w 500742"/>
                  <a:gd name="connsiteY2" fmla="*/ 500742 h 500742"/>
                  <a:gd name="connsiteX3" fmla="*/ 0 w 500742"/>
                  <a:gd name="connsiteY3" fmla="*/ 250371 h 500742"/>
                  <a:gd name="connsiteX4" fmla="*/ 250371 w 500742"/>
                  <a:gd name="connsiteY4" fmla="*/ 0 h 500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0742" h="500742">
                    <a:moveTo>
                      <a:pt x="250371" y="0"/>
                    </a:moveTo>
                    <a:cubicBezTo>
                      <a:pt x="388647" y="0"/>
                      <a:pt x="500742" y="112095"/>
                      <a:pt x="500742" y="250371"/>
                    </a:cubicBezTo>
                    <a:cubicBezTo>
                      <a:pt x="500742" y="388647"/>
                      <a:pt x="388647" y="500742"/>
                      <a:pt x="250371" y="500742"/>
                    </a:cubicBezTo>
                    <a:cubicBezTo>
                      <a:pt x="112095" y="500742"/>
                      <a:pt x="0" y="388647"/>
                      <a:pt x="0" y="250371"/>
                    </a:cubicBezTo>
                    <a:cubicBezTo>
                      <a:pt x="0" y="112095"/>
                      <a:pt x="112095" y="0"/>
                      <a:pt x="250371" y="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F8AA5DCB-852B-469A-9CEB-18631EAAB71A}"/>
                </a:ext>
              </a:extLst>
            </p:cNvPr>
            <p:cNvGrpSpPr/>
            <p:nvPr/>
          </p:nvGrpSpPr>
          <p:grpSpPr>
            <a:xfrm>
              <a:off x="9529086" y="3345220"/>
              <a:ext cx="202925" cy="182040"/>
              <a:chOff x="2974863" y="1824177"/>
              <a:chExt cx="285701" cy="257980"/>
            </a:xfrm>
            <a:noFill/>
          </p:grpSpPr>
          <p:sp>
            <p:nvSpPr>
              <p:cNvPr id="174" name="Rectangle 48">
                <a:extLst>
                  <a:ext uri="{FF2B5EF4-FFF2-40B4-BE49-F238E27FC236}">
                    <a16:creationId xmlns:a16="http://schemas.microsoft.com/office/drawing/2014/main" id="{514C0979-527E-445B-87EF-B8E24CE9E0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4866" y="1824177"/>
                <a:ext cx="285698" cy="257980"/>
              </a:xfrm>
              <a:prstGeom prst="rect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5" name="Freeform 49">
                <a:extLst>
                  <a:ext uri="{FF2B5EF4-FFF2-40B4-BE49-F238E27FC236}">
                    <a16:creationId xmlns:a16="http://schemas.microsoft.com/office/drawing/2014/main" id="{DA90ADE7-165B-4724-A66A-E973BB1E4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4863" y="1929714"/>
                <a:ext cx="285697" cy="140716"/>
              </a:xfrm>
              <a:custGeom>
                <a:avLst/>
                <a:gdLst>
                  <a:gd name="T0" fmla="*/ 268 w 268"/>
                  <a:gd name="T1" fmla="*/ 132 h 132"/>
                  <a:gd name="T2" fmla="*/ 179 w 268"/>
                  <a:gd name="T3" fmla="*/ 44 h 132"/>
                  <a:gd name="T4" fmla="*/ 156 w 268"/>
                  <a:gd name="T5" fmla="*/ 66 h 132"/>
                  <a:gd name="T6" fmla="*/ 89 w 268"/>
                  <a:gd name="T7" fmla="*/ 0 h 132"/>
                  <a:gd name="T8" fmla="*/ 0 w 268"/>
                  <a:gd name="T9" fmla="*/ 8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8" h="132">
                    <a:moveTo>
                      <a:pt x="268" y="132"/>
                    </a:moveTo>
                    <a:lnTo>
                      <a:pt x="179" y="44"/>
                    </a:lnTo>
                    <a:lnTo>
                      <a:pt x="156" y="66"/>
                    </a:lnTo>
                    <a:lnTo>
                      <a:pt x="89" y="0"/>
                    </a:lnTo>
                    <a:lnTo>
                      <a:pt x="0" y="88"/>
                    </a:lnTo>
                  </a:path>
                </a:pathLst>
              </a:cu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6" name="Oval 175">
                <a:extLst>
                  <a:ext uri="{FF2B5EF4-FFF2-40B4-BE49-F238E27FC236}">
                    <a16:creationId xmlns:a16="http://schemas.microsoft.com/office/drawing/2014/main" id="{542E25F5-7DD7-4C0A-8252-70A141176C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5681" y="1871082"/>
                <a:ext cx="47971" cy="46905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59" name="Freeform 9">
              <a:extLst>
                <a:ext uri="{FF2B5EF4-FFF2-40B4-BE49-F238E27FC236}">
                  <a16:creationId xmlns:a16="http://schemas.microsoft.com/office/drawing/2014/main" id="{4A79B1FD-1625-4F57-88B5-42FA76DFC5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95124" y="4049312"/>
              <a:ext cx="325830" cy="237430"/>
            </a:xfrm>
            <a:custGeom>
              <a:avLst/>
              <a:gdLst>
                <a:gd name="T0" fmla="*/ 3748 w 3748"/>
                <a:gd name="T1" fmla="*/ 2562 h 2749"/>
                <a:gd name="T2" fmla="*/ 3561 w 3748"/>
                <a:gd name="T3" fmla="*/ 2749 h 2749"/>
                <a:gd name="T4" fmla="*/ 187 w 3748"/>
                <a:gd name="T5" fmla="*/ 2749 h 2749"/>
                <a:gd name="T6" fmla="*/ 0 w 3748"/>
                <a:gd name="T7" fmla="*/ 2562 h 2749"/>
                <a:gd name="T8" fmla="*/ 0 w 3748"/>
                <a:gd name="T9" fmla="*/ 187 h 2749"/>
                <a:gd name="T10" fmla="*/ 187 w 3748"/>
                <a:gd name="T11" fmla="*/ 0 h 2749"/>
                <a:gd name="T12" fmla="*/ 3561 w 3748"/>
                <a:gd name="T13" fmla="*/ 0 h 2749"/>
                <a:gd name="T14" fmla="*/ 3748 w 3748"/>
                <a:gd name="T15" fmla="*/ 187 h 2749"/>
                <a:gd name="T16" fmla="*/ 3748 w 3748"/>
                <a:gd name="T17" fmla="*/ 2562 h 2749"/>
                <a:gd name="T18" fmla="*/ 2124 w 3748"/>
                <a:gd name="T19" fmla="*/ 2249 h 2749"/>
                <a:gd name="T20" fmla="*/ 1624 w 3748"/>
                <a:gd name="T21" fmla="*/ 2249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48" h="2749">
                  <a:moveTo>
                    <a:pt x="3748" y="2562"/>
                  </a:moveTo>
                  <a:cubicBezTo>
                    <a:pt x="3748" y="2665"/>
                    <a:pt x="3665" y="2749"/>
                    <a:pt x="3561" y="2749"/>
                  </a:cubicBezTo>
                  <a:cubicBezTo>
                    <a:pt x="187" y="2749"/>
                    <a:pt x="187" y="2749"/>
                    <a:pt x="187" y="2749"/>
                  </a:cubicBezTo>
                  <a:cubicBezTo>
                    <a:pt x="83" y="2749"/>
                    <a:pt x="0" y="2665"/>
                    <a:pt x="0" y="256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0" y="84"/>
                    <a:pt x="83" y="0"/>
                    <a:pt x="187" y="0"/>
                  </a:cubicBezTo>
                  <a:cubicBezTo>
                    <a:pt x="3561" y="0"/>
                    <a:pt x="3561" y="0"/>
                    <a:pt x="3561" y="0"/>
                  </a:cubicBezTo>
                  <a:cubicBezTo>
                    <a:pt x="3665" y="0"/>
                    <a:pt x="3748" y="84"/>
                    <a:pt x="3748" y="187"/>
                  </a:cubicBezTo>
                  <a:lnTo>
                    <a:pt x="3748" y="2562"/>
                  </a:lnTo>
                  <a:close/>
                  <a:moveTo>
                    <a:pt x="2124" y="2249"/>
                  </a:moveTo>
                  <a:cubicBezTo>
                    <a:pt x="1624" y="2249"/>
                    <a:pt x="1624" y="2249"/>
                    <a:pt x="1624" y="2249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" name="Freeform 448">
              <a:extLst>
                <a:ext uri="{FF2B5EF4-FFF2-40B4-BE49-F238E27FC236}">
                  <a16:creationId xmlns:a16="http://schemas.microsoft.com/office/drawing/2014/main" id="{B52D667C-425A-438C-BD22-38520427B3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95124" y="3644731"/>
              <a:ext cx="437121" cy="289564"/>
            </a:xfrm>
            <a:custGeom>
              <a:avLst/>
              <a:gdLst>
                <a:gd name="T0" fmla="*/ 3250 w 3750"/>
                <a:gd name="T1" fmla="*/ 1750 h 2500"/>
                <a:gd name="T2" fmla="*/ 500 w 3750"/>
                <a:gd name="T3" fmla="*/ 1750 h 2500"/>
                <a:gd name="T4" fmla="*/ 500 w 3750"/>
                <a:gd name="T5" fmla="*/ 0 h 2500"/>
                <a:gd name="T6" fmla="*/ 3250 w 3750"/>
                <a:gd name="T7" fmla="*/ 0 h 2500"/>
                <a:gd name="T8" fmla="*/ 3250 w 3750"/>
                <a:gd name="T9" fmla="*/ 1750 h 2500"/>
                <a:gd name="T10" fmla="*/ 0 w 3750"/>
                <a:gd name="T11" fmla="*/ 2375 h 2500"/>
                <a:gd name="T12" fmla="*/ 125 w 3750"/>
                <a:gd name="T13" fmla="*/ 2500 h 2500"/>
                <a:gd name="T14" fmla="*/ 3625 w 3750"/>
                <a:gd name="T15" fmla="*/ 2500 h 2500"/>
                <a:gd name="T16" fmla="*/ 3750 w 3750"/>
                <a:gd name="T17" fmla="*/ 2375 h 2500"/>
                <a:gd name="T18" fmla="*/ 3688 w 3750"/>
                <a:gd name="T19" fmla="*/ 2187 h 2500"/>
                <a:gd name="T20" fmla="*/ 3250 w 3750"/>
                <a:gd name="T21" fmla="*/ 1750 h 2500"/>
                <a:gd name="T22" fmla="*/ 500 w 3750"/>
                <a:gd name="T23" fmla="*/ 1750 h 2500"/>
                <a:gd name="T24" fmla="*/ 63 w 3750"/>
                <a:gd name="T25" fmla="*/ 2187 h 2500"/>
                <a:gd name="T26" fmla="*/ 0 w 3750"/>
                <a:gd name="T27" fmla="*/ 2375 h 2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0" h="2500">
                  <a:moveTo>
                    <a:pt x="3250" y="1750"/>
                  </a:moveTo>
                  <a:cubicBezTo>
                    <a:pt x="500" y="1750"/>
                    <a:pt x="500" y="1750"/>
                    <a:pt x="500" y="1750"/>
                  </a:cubicBezTo>
                  <a:cubicBezTo>
                    <a:pt x="500" y="0"/>
                    <a:pt x="500" y="0"/>
                    <a:pt x="500" y="0"/>
                  </a:cubicBezTo>
                  <a:cubicBezTo>
                    <a:pt x="3250" y="0"/>
                    <a:pt x="3250" y="0"/>
                    <a:pt x="3250" y="0"/>
                  </a:cubicBezTo>
                  <a:lnTo>
                    <a:pt x="3250" y="1750"/>
                  </a:lnTo>
                  <a:close/>
                  <a:moveTo>
                    <a:pt x="0" y="2375"/>
                  </a:moveTo>
                  <a:cubicBezTo>
                    <a:pt x="0" y="2444"/>
                    <a:pt x="56" y="2500"/>
                    <a:pt x="125" y="2500"/>
                  </a:cubicBezTo>
                  <a:cubicBezTo>
                    <a:pt x="3625" y="2500"/>
                    <a:pt x="3625" y="2500"/>
                    <a:pt x="3625" y="2500"/>
                  </a:cubicBezTo>
                  <a:cubicBezTo>
                    <a:pt x="3694" y="2500"/>
                    <a:pt x="3750" y="2444"/>
                    <a:pt x="3750" y="2375"/>
                  </a:cubicBezTo>
                  <a:cubicBezTo>
                    <a:pt x="3750" y="2302"/>
                    <a:pt x="3726" y="2235"/>
                    <a:pt x="3688" y="2187"/>
                  </a:cubicBezTo>
                  <a:cubicBezTo>
                    <a:pt x="3250" y="1750"/>
                    <a:pt x="3250" y="1750"/>
                    <a:pt x="3250" y="1750"/>
                  </a:cubicBezTo>
                  <a:cubicBezTo>
                    <a:pt x="500" y="1750"/>
                    <a:pt x="500" y="1750"/>
                    <a:pt x="500" y="1750"/>
                  </a:cubicBezTo>
                  <a:cubicBezTo>
                    <a:pt x="63" y="2187"/>
                    <a:pt x="63" y="2187"/>
                    <a:pt x="63" y="2187"/>
                  </a:cubicBezTo>
                  <a:cubicBezTo>
                    <a:pt x="24" y="2235"/>
                    <a:pt x="0" y="2302"/>
                    <a:pt x="0" y="2375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" name="Freeform 5">
              <a:extLst>
                <a:ext uri="{FF2B5EF4-FFF2-40B4-BE49-F238E27FC236}">
                  <a16:creationId xmlns:a16="http://schemas.microsoft.com/office/drawing/2014/main" id="{1EC6137F-4F4C-467C-9189-F94CC59852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42303" y="3288299"/>
              <a:ext cx="142762" cy="235885"/>
            </a:xfrm>
            <a:custGeom>
              <a:avLst/>
              <a:gdLst>
                <a:gd name="T0" fmla="*/ 2125 w 2250"/>
                <a:gd name="T1" fmla="*/ 3750 h 3750"/>
                <a:gd name="T2" fmla="*/ 125 w 2250"/>
                <a:gd name="T3" fmla="*/ 3750 h 3750"/>
                <a:gd name="T4" fmla="*/ 0 w 2250"/>
                <a:gd name="T5" fmla="*/ 3625 h 3750"/>
                <a:gd name="T6" fmla="*/ 0 w 2250"/>
                <a:gd name="T7" fmla="*/ 125 h 3750"/>
                <a:gd name="T8" fmla="*/ 125 w 2250"/>
                <a:gd name="T9" fmla="*/ 0 h 3750"/>
                <a:gd name="T10" fmla="*/ 2125 w 2250"/>
                <a:gd name="T11" fmla="*/ 0 h 3750"/>
                <a:gd name="T12" fmla="*/ 2250 w 2250"/>
                <a:gd name="T13" fmla="*/ 125 h 3750"/>
                <a:gd name="T14" fmla="*/ 2250 w 2250"/>
                <a:gd name="T15" fmla="*/ 3625 h 3750"/>
                <a:gd name="T16" fmla="*/ 2125 w 2250"/>
                <a:gd name="T17" fmla="*/ 3750 h 3750"/>
                <a:gd name="T18" fmla="*/ 875 w 2250"/>
                <a:gd name="T19" fmla="*/ 3250 h 3750"/>
                <a:gd name="T20" fmla="*/ 1375 w 2250"/>
                <a:gd name="T21" fmla="*/ 3250 h 3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50" h="3750">
                  <a:moveTo>
                    <a:pt x="2125" y="3750"/>
                  </a:moveTo>
                  <a:cubicBezTo>
                    <a:pt x="125" y="3750"/>
                    <a:pt x="125" y="3750"/>
                    <a:pt x="125" y="3750"/>
                  </a:cubicBezTo>
                  <a:cubicBezTo>
                    <a:pt x="56" y="3750"/>
                    <a:pt x="0" y="3694"/>
                    <a:pt x="0" y="36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6"/>
                    <a:pt x="56" y="0"/>
                    <a:pt x="125" y="0"/>
                  </a:cubicBezTo>
                  <a:cubicBezTo>
                    <a:pt x="2125" y="0"/>
                    <a:pt x="2125" y="0"/>
                    <a:pt x="2125" y="0"/>
                  </a:cubicBezTo>
                  <a:cubicBezTo>
                    <a:pt x="2194" y="0"/>
                    <a:pt x="2250" y="56"/>
                    <a:pt x="2250" y="125"/>
                  </a:cubicBezTo>
                  <a:cubicBezTo>
                    <a:pt x="2250" y="3625"/>
                    <a:pt x="2250" y="3625"/>
                    <a:pt x="2250" y="3625"/>
                  </a:cubicBezTo>
                  <a:cubicBezTo>
                    <a:pt x="2250" y="3694"/>
                    <a:pt x="2194" y="3750"/>
                    <a:pt x="2125" y="3750"/>
                  </a:cubicBezTo>
                  <a:close/>
                  <a:moveTo>
                    <a:pt x="875" y="3250"/>
                  </a:moveTo>
                  <a:cubicBezTo>
                    <a:pt x="1375" y="3250"/>
                    <a:pt x="1375" y="3250"/>
                    <a:pt x="1375" y="3250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A4151D94-B6EC-4A8C-905A-A50107E43BAB}"/>
                </a:ext>
              </a:extLst>
            </p:cNvPr>
            <p:cNvGrpSpPr/>
            <p:nvPr/>
          </p:nvGrpSpPr>
          <p:grpSpPr>
            <a:xfrm>
              <a:off x="9528781" y="4077410"/>
              <a:ext cx="97135" cy="181233"/>
              <a:chOff x="4064485" y="1802065"/>
              <a:chExt cx="240628" cy="227361"/>
            </a:xfrm>
            <a:noFill/>
          </p:grpSpPr>
          <p:sp>
            <p:nvSpPr>
              <p:cNvPr id="169" name="Line 46">
                <a:extLst>
                  <a:ext uri="{FF2B5EF4-FFF2-40B4-BE49-F238E27FC236}">
                    <a16:creationId xmlns:a16="http://schemas.microsoft.com/office/drawing/2014/main" id="{74D209B6-FDB6-42DE-9085-C8D68C82F0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4485" y="1802065"/>
                <a:ext cx="240620" cy="0"/>
              </a:xfrm>
              <a:prstGeom prst="line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1" name="Line 47">
                <a:extLst>
                  <a:ext uri="{FF2B5EF4-FFF2-40B4-BE49-F238E27FC236}">
                    <a16:creationId xmlns:a16="http://schemas.microsoft.com/office/drawing/2014/main" id="{636605FB-5219-4CDD-997C-32DBEF0947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4489" y="1917069"/>
                <a:ext cx="240620" cy="0"/>
              </a:xfrm>
              <a:prstGeom prst="line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2" name="Line 54">
                <a:extLst>
                  <a:ext uri="{FF2B5EF4-FFF2-40B4-BE49-F238E27FC236}">
                    <a16:creationId xmlns:a16="http://schemas.microsoft.com/office/drawing/2014/main" id="{2E65B545-23BA-4EBA-AE16-ABB3BABBFF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4493" y="2029426"/>
                <a:ext cx="240620" cy="0"/>
              </a:xfrm>
              <a:prstGeom prst="line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63" name="Freeform: Shape 168">
              <a:extLst>
                <a:ext uri="{FF2B5EF4-FFF2-40B4-BE49-F238E27FC236}">
                  <a16:creationId xmlns:a16="http://schemas.microsoft.com/office/drawing/2014/main" id="{D1BF8DC1-4289-4621-81C9-D5D0CFC9C46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20227" y="4046344"/>
              <a:ext cx="290953" cy="243366"/>
            </a:xfrm>
            <a:custGeom>
              <a:avLst/>
              <a:gdLst>
                <a:gd name="connsiteX0" fmla="*/ 0 w 541845"/>
                <a:gd name="connsiteY0" fmla="*/ 0 h 456200"/>
                <a:gd name="connsiteX1" fmla="*/ 541845 w 541845"/>
                <a:gd name="connsiteY1" fmla="*/ 0 h 456200"/>
                <a:gd name="connsiteX2" fmla="*/ 541845 w 541845"/>
                <a:gd name="connsiteY2" fmla="*/ 336005 h 456200"/>
                <a:gd name="connsiteX3" fmla="*/ 170403 w 541845"/>
                <a:gd name="connsiteY3" fmla="*/ 336005 h 456200"/>
                <a:gd name="connsiteX4" fmla="*/ 50208 w 541845"/>
                <a:gd name="connsiteY4" fmla="*/ 456200 h 456200"/>
                <a:gd name="connsiteX5" fmla="*/ 50208 w 541845"/>
                <a:gd name="connsiteY5" fmla="*/ 336005 h 456200"/>
                <a:gd name="connsiteX6" fmla="*/ 0 w 541845"/>
                <a:gd name="connsiteY6" fmla="*/ 336005 h 45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845" h="456200">
                  <a:moveTo>
                    <a:pt x="0" y="0"/>
                  </a:moveTo>
                  <a:lnTo>
                    <a:pt x="541845" y="0"/>
                  </a:lnTo>
                  <a:lnTo>
                    <a:pt x="541845" y="336005"/>
                  </a:lnTo>
                  <a:lnTo>
                    <a:pt x="170403" y="336005"/>
                  </a:lnTo>
                  <a:lnTo>
                    <a:pt x="50208" y="456200"/>
                  </a:lnTo>
                  <a:lnTo>
                    <a:pt x="50208" y="336005"/>
                  </a:lnTo>
                  <a:lnTo>
                    <a:pt x="0" y="336005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7DE60064-51ED-4B26-B7FE-9CB4C00D2FFF}"/>
                </a:ext>
              </a:extLst>
            </p:cNvPr>
            <p:cNvGrpSpPr/>
            <p:nvPr/>
          </p:nvGrpSpPr>
          <p:grpSpPr>
            <a:xfrm>
              <a:off x="9855639" y="3437294"/>
              <a:ext cx="97133" cy="89562"/>
              <a:chOff x="9766486" y="4221497"/>
              <a:chExt cx="118215" cy="109717"/>
            </a:xfrm>
          </p:grpSpPr>
          <p:sp>
            <p:nvSpPr>
              <p:cNvPr id="166" name="Line 47">
                <a:extLst>
                  <a:ext uri="{FF2B5EF4-FFF2-40B4-BE49-F238E27FC236}">
                    <a16:creationId xmlns:a16="http://schemas.microsoft.com/office/drawing/2014/main" id="{7C37F77D-A9C2-44E1-A7EB-9BDD8BF4B3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766486" y="4221497"/>
                <a:ext cx="118214" cy="0"/>
              </a:xfrm>
              <a:prstGeom prst="line">
                <a:avLst/>
              </a:prstGeom>
              <a:no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8" name="Line 54">
                <a:extLst>
                  <a:ext uri="{FF2B5EF4-FFF2-40B4-BE49-F238E27FC236}">
                    <a16:creationId xmlns:a16="http://schemas.microsoft.com/office/drawing/2014/main" id="{AB9B8798-51CD-4E08-AAFB-81BB3F8C30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9766486" y="4331214"/>
                <a:ext cx="118215" cy="0"/>
              </a:xfrm>
              <a:prstGeom prst="line">
                <a:avLst/>
              </a:prstGeom>
              <a:no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AECA41E9-CA75-4354-B247-6F6400A41E69}"/>
              </a:ext>
            </a:extLst>
          </p:cNvPr>
          <p:cNvCxnSpPr>
            <a:cxnSpLocks/>
          </p:cNvCxnSpPr>
          <p:nvPr/>
        </p:nvCxnSpPr>
        <p:spPr>
          <a:xfrm>
            <a:off x="10049373" y="2062400"/>
            <a:ext cx="674220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Rectangle 182">
            <a:extLst>
              <a:ext uri="{FF2B5EF4-FFF2-40B4-BE49-F238E27FC236}">
                <a16:creationId xmlns:a16="http://schemas.microsoft.com/office/drawing/2014/main" id="{6DCBC3B8-F797-49CF-86CD-4B490693D4AE}"/>
              </a:ext>
            </a:extLst>
          </p:cNvPr>
          <p:cNvSpPr/>
          <p:nvPr/>
        </p:nvSpPr>
        <p:spPr>
          <a:xfrm>
            <a:off x="9158166" y="2173344"/>
            <a:ext cx="891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Cosmos DB</a:t>
            </a:r>
          </a:p>
        </p:txBody>
      </p: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EC8B6BF0-CDC2-4C16-AC82-6B01706E43AC}"/>
              </a:ext>
            </a:extLst>
          </p:cNvPr>
          <p:cNvCxnSpPr>
            <a:cxnSpLocks/>
          </p:cNvCxnSpPr>
          <p:nvPr/>
        </p:nvCxnSpPr>
        <p:spPr>
          <a:xfrm>
            <a:off x="7782462" y="2043349"/>
            <a:ext cx="1444585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7933498"/>
      </p:ext>
    </p:extLst>
  </p:cSld>
  <p:clrMapOvr>
    <a:masterClrMapping/>
  </p:clrMapOvr>
  <p:transition>
    <p:fade/>
  </p:transition>
</p:sld>
</file>

<file path=ppt/slides/slide16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Rectangle 270">
            <a:extLst>
              <a:ext uri="{FF2B5EF4-FFF2-40B4-BE49-F238E27FC236}">
                <a16:creationId xmlns:a16="http://schemas.microsoft.com/office/drawing/2014/main" id="{D4E851A6-B5E3-4D16-BA99-7345B354A297}"/>
              </a:ext>
            </a:extLst>
          </p:cNvPr>
          <p:cNvSpPr/>
          <p:nvPr/>
        </p:nvSpPr>
        <p:spPr bwMode="auto">
          <a:xfrm>
            <a:off x="1541984" y="1017790"/>
            <a:ext cx="2406089" cy="5486740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INGEST</a:t>
            </a:r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8D2C29CF-E549-4249-8D20-80DA6EA0C5F3}"/>
              </a:ext>
            </a:extLst>
          </p:cNvPr>
          <p:cNvSpPr/>
          <p:nvPr/>
        </p:nvSpPr>
        <p:spPr bwMode="auto">
          <a:xfrm>
            <a:off x="4074817" y="1018972"/>
            <a:ext cx="2406089" cy="5486739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STORE</a:t>
            </a:r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AA493B82-03B4-4376-9FE5-CF67BA3D777C}"/>
              </a:ext>
            </a:extLst>
          </p:cNvPr>
          <p:cNvSpPr/>
          <p:nvPr/>
        </p:nvSpPr>
        <p:spPr bwMode="auto">
          <a:xfrm>
            <a:off x="6600986" y="1018973"/>
            <a:ext cx="2406089" cy="5486740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PREP &amp; TRAIN</a:t>
            </a:r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EB317F07-2BBE-41C9-9501-C6C056614556}"/>
              </a:ext>
            </a:extLst>
          </p:cNvPr>
          <p:cNvSpPr/>
          <p:nvPr/>
        </p:nvSpPr>
        <p:spPr bwMode="auto">
          <a:xfrm>
            <a:off x="9122748" y="1013393"/>
            <a:ext cx="2851291" cy="5511622"/>
          </a:xfrm>
          <a:prstGeom prst="rect">
            <a:avLst/>
          </a:prstGeom>
          <a:solidFill>
            <a:schemeClr val="bg2">
              <a:lumMod val="85000"/>
              <a:lumOff val="1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105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MODEL &amp; SERVE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D7BB4-5811-4C8B-AB25-88F0BD45A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098" y="65235"/>
            <a:ext cx="9567613" cy="619444"/>
          </a:xfrm>
        </p:spPr>
        <p:txBody>
          <a:bodyPr/>
          <a:lstStyle/>
          <a:p>
            <a:r>
              <a:rPr lang="en-US" dirty="0"/>
              <a:t>Real time analytics</a:t>
            </a:r>
          </a:p>
        </p:txBody>
      </p: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DF4651E4-EB40-4356-9810-10F0A36E6493}"/>
              </a:ext>
            </a:extLst>
          </p:cNvPr>
          <p:cNvGrpSpPr/>
          <p:nvPr/>
        </p:nvGrpSpPr>
        <p:grpSpPr>
          <a:xfrm>
            <a:off x="-91151" y="1724572"/>
            <a:ext cx="1407312" cy="831610"/>
            <a:chOff x="334844" y="2247489"/>
            <a:chExt cx="1407312" cy="831610"/>
          </a:xfrm>
        </p:grpSpPr>
        <p:grpSp>
          <p:nvGrpSpPr>
            <p:cNvPr id="317" name="Group 316">
              <a:extLst>
                <a:ext uri="{FF2B5EF4-FFF2-40B4-BE49-F238E27FC236}">
                  <a16:creationId xmlns:a16="http://schemas.microsoft.com/office/drawing/2014/main" id="{F34460A1-41A4-40FF-9F25-64DDDCC7E2AB}"/>
                </a:ext>
              </a:extLst>
            </p:cNvPr>
            <p:cNvGrpSpPr/>
            <p:nvPr/>
          </p:nvGrpSpPr>
          <p:grpSpPr>
            <a:xfrm>
              <a:off x="891641" y="2247489"/>
              <a:ext cx="293717" cy="359549"/>
              <a:chOff x="965200" y="3436897"/>
              <a:chExt cx="528881" cy="647424"/>
            </a:xfrm>
          </p:grpSpPr>
          <p:grpSp>
            <p:nvGrpSpPr>
              <p:cNvPr id="319" name="Group 318">
                <a:extLst>
                  <a:ext uri="{FF2B5EF4-FFF2-40B4-BE49-F238E27FC236}">
                    <a16:creationId xmlns:a16="http://schemas.microsoft.com/office/drawing/2014/main" id="{4CC3FAEA-2858-45A6-AEF4-203BC398822A}"/>
                  </a:ext>
                </a:extLst>
              </p:cNvPr>
              <p:cNvGrpSpPr/>
              <p:nvPr/>
            </p:nvGrpSpPr>
            <p:grpSpPr>
              <a:xfrm flipH="1">
                <a:off x="965200" y="3436897"/>
                <a:ext cx="528881" cy="647424"/>
                <a:chOff x="3003960" y="3685414"/>
                <a:chExt cx="403310" cy="493707"/>
              </a:xfrm>
            </p:grpSpPr>
            <p:sp>
              <p:nvSpPr>
                <p:cNvPr id="324" name="Snip Single Corner Rectangle 26">
                  <a:extLst>
                    <a:ext uri="{FF2B5EF4-FFF2-40B4-BE49-F238E27FC236}">
                      <a16:creationId xmlns:a16="http://schemas.microsoft.com/office/drawing/2014/main" id="{691423F9-EF7A-4710-95BE-7BCF472DEF8D}"/>
                    </a:ext>
                  </a:extLst>
                </p:cNvPr>
                <p:cNvSpPr/>
                <p:nvPr/>
              </p:nvSpPr>
              <p:spPr bwMode="auto">
                <a:xfrm flipH="1">
                  <a:off x="3003960" y="3685414"/>
                  <a:ext cx="403310" cy="493707"/>
                </a:xfrm>
                <a:prstGeom prst="snip1Rect">
                  <a:avLst>
                    <a:gd name="adj" fmla="val 28736"/>
                  </a:avLst>
                </a:prstGeom>
                <a:noFill/>
                <a:ln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25" name="Triangle 27">
                  <a:extLst>
                    <a:ext uri="{FF2B5EF4-FFF2-40B4-BE49-F238E27FC236}">
                      <a16:creationId xmlns:a16="http://schemas.microsoft.com/office/drawing/2014/main" id="{1421789C-81C0-4A51-B2A7-703B41E3179E}"/>
                    </a:ext>
                  </a:extLst>
                </p:cNvPr>
                <p:cNvSpPr/>
                <p:nvPr/>
              </p:nvSpPr>
              <p:spPr bwMode="auto">
                <a:xfrm rot="8100000">
                  <a:off x="3012552" y="3733609"/>
                  <a:ext cx="160049" cy="80930"/>
                </a:xfrm>
                <a:prstGeom prst="triangle">
                  <a:avLst/>
                </a:prstGeom>
                <a:noFill/>
                <a:ln w="12700">
                  <a:solidFill>
                    <a:schemeClr val="tx1"/>
                  </a:solidFill>
                  <a:beve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cxnSp>
            <p:nvCxnSpPr>
              <p:cNvPr id="320" name="Straight Connector 319">
                <a:extLst>
                  <a:ext uri="{FF2B5EF4-FFF2-40B4-BE49-F238E27FC236}">
                    <a16:creationId xmlns:a16="http://schemas.microsoft.com/office/drawing/2014/main" id="{04E3C1E6-5A90-42F7-9EF1-B9111923A980}"/>
                  </a:ext>
                </a:extLst>
              </p:cNvPr>
              <p:cNvCxnSpPr/>
              <p:nvPr/>
            </p:nvCxnSpPr>
            <p:spPr>
              <a:xfrm>
                <a:off x="1047750" y="3578225"/>
                <a:ext cx="2159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Connector 320">
                <a:extLst>
                  <a:ext uri="{FF2B5EF4-FFF2-40B4-BE49-F238E27FC236}">
                    <a16:creationId xmlns:a16="http://schemas.microsoft.com/office/drawing/2014/main" id="{C29ACB72-A093-4EDF-BAEF-74CB3ED8E431}"/>
                  </a:ext>
                </a:extLst>
              </p:cNvPr>
              <p:cNvCxnSpPr/>
              <p:nvPr/>
            </p:nvCxnSpPr>
            <p:spPr>
              <a:xfrm>
                <a:off x="1047750" y="3697817"/>
                <a:ext cx="3683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id="{A9C419E2-5A12-4879-9B4D-4C90666946B1}"/>
                  </a:ext>
                </a:extLst>
              </p:cNvPr>
              <p:cNvCxnSpPr/>
              <p:nvPr/>
            </p:nvCxnSpPr>
            <p:spPr>
              <a:xfrm>
                <a:off x="1047750" y="3817409"/>
                <a:ext cx="3683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4E283444-AC1F-4719-B7F0-D679907CCCEA}"/>
                  </a:ext>
                </a:extLst>
              </p:cNvPr>
              <p:cNvCxnSpPr/>
              <p:nvPr/>
            </p:nvCxnSpPr>
            <p:spPr>
              <a:xfrm>
                <a:off x="1047750" y="3937000"/>
                <a:ext cx="368300" cy="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8" name="TextBox 317">
              <a:extLst>
                <a:ext uri="{FF2B5EF4-FFF2-40B4-BE49-F238E27FC236}">
                  <a16:creationId xmlns:a16="http://schemas.microsoft.com/office/drawing/2014/main" id="{16D129FC-7872-4F9B-B2DE-FC5F5F27B017}"/>
                </a:ext>
              </a:extLst>
            </p:cNvPr>
            <p:cNvSpPr txBox="1"/>
            <p:nvPr/>
          </p:nvSpPr>
          <p:spPr>
            <a:xfrm>
              <a:off x="334844" y="2678989"/>
              <a:ext cx="14073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 defTabSz="932597">
                <a:defRPr sz="900" kern="0">
                  <a:solidFill>
                    <a:schemeClr val="bg1">
                      <a:lumMod val="50000"/>
                    </a:schemeClr>
                  </a:solidFill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Logs, files and media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(unstructured)</a:t>
              </a:r>
            </a:p>
          </p:txBody>
        </p:sp>
      </p:grp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2A00B7CC-4C7B-4845-8C60-E0BE3A472615}"/>
              </a:ext>
            </a:extLst>
          </p:cNvPr>
          <p:cNvCxnSpPr>
            <a:cxnSpLocks/>
          </p:cNvCxnSpPr>
          <p:nvPr/>
        </p:nvCxnSpPr>
        <p:spPr>
          <a:xfrm>
            <a:off x="1307565" y="2480792"/>
            <a:ext cx="569966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Connector: Elbow 325">
            <a:extLst>
              <a:ext uri="{FF2B5EF4-FFF2-40B4-BE49-F238E27FC236}">
                <a16:creationId xmlns:a16="http://schemas.microsoft.com/office/drawing/2014/main" id="{93184C0D-8B5A-48C7-825B-435B47EAEA33}"/>
              </a:ext>
            </a:extLst>
          </p:cNvPr>
          <p:cNvCxnSpPr>
            <a:cxnSpLocks/>
          </p:cNvCxnSpPr>
          <p:nvPr/>
        </p:nvCxnSpPr>
        <p:spPr>
          <a:xfrm>
            <a:off x="3653345" y="2457369"/>
            <a:ext cx="3581526" cy="1296929"/>
          </a:xfrm>
          <a:prstGeom prst="bentConnector3">
            <a:avLst>
              <a:gd name="adj1" fmla="val 20332"/>
            </a:avLst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36A80424-A0E2-47AB-BBCC-56C4C72342A4}"/>
              </a:ext>
            </a:extLst>
          </p:cNvPr>
          <p:cNvGrpSpPr/>
          <p:nvPr/>
        </p:nvGrpSpPr>
        <p:grpSpPr>
          <a:xfrm>
            <a:off x="36144" y="2828251"/>
            <a:ext cx="1152720" cy="805857"/>
            <a:chOff x="455375" y="3142611"/>
            <a:chExt cx="1152720" cy="805857"/>
          </a:xfrm>
        </p:grpSpPr>
        <p:sp>
          <p:nvSpPr>
            <p:cNvPr id="427" name="TextBox 426">
              <a:extLst>
                <a:ext uri="{FF2B5EF4-FFF2-40B4-BE49-F238E27FC236}">
                  <a16:creationId xmlns:a16="http://schemas.microsoft.com/office/drawing/2014/main" id="{44133919-F6A4-4907-AE4E-98A5D5DE908E}"/>
                </a:ext>
              </a:extLst>
            </p:cNvPr>
            <p:cNvSpPr txBox="1"/>
            <p:nvPr/>
          </p:nvSpPr>
          <p:spPr>
            <a:xfrm>
              <a:off x="455375" y="3548358"/>
              <a:ext cx="115272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 defTabSz="932597">
                <a:defRPr sz="900" kern="0">
                  <a:solidFill>
                    <a:schemeClr val="bg1">
                      <a:lumMod val="50000"/>
                    </a:schemeClr>
                  </a:solidFill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Sensors and IoT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(unstructured)</a:t>
              </a:r>
            </a:p>
          </p:txBody>
        </p:sp>
        <p:grpSp>
          <p:nvGrpSpPr>
            <p:cNvPr id="428" name="Group 427">
              <a:extLst>
                <a:ext uri="{FF2B5EF4-FFF2-40B4-BE49-F238E27FC236}">
                  <a16:creationId xmlns:a16="http://schemas.microsoft.com/office/drawing/2014/main" id="{67FB6FCF-0EE6-4314-9CCE-F6D8B169E6DD}"/>
                </a:ext>
              </a:extLst>
            </p:cNvPr>
            <p:cNvGrpSpPr/>
            <p:nvPr/>
          </p:nvGrpSpPr>
          <p:grpSpPr>
            <a:xfrm>
              <a:off x="922245" y="3142611"/>
              <a:ext cx="218978" cy="364193"/>
              <a:chOff x="583418" y="2434415"/>
              <a:chExt cx="218978" cy="364193"/>
            </a:xfrm>
          </p:grpSpPr>
          <p:grpSp>
            <p:nvGrpSpPr>
              <p:cNvPr id="429" name="Group 428">
                <a:extLst>
                  <a:ext uri="{FF2B5EF4-FFF2-40B4-BE49-F238E27FC236}">
                    <a16:creationId xmlns:a16="http://schemas.microsoft.com/office/drawing/2014/main" id="{F97A9BFC-CDBB-4FD0-A071-7879F1AC6169}"/>
                  </a:ext>
                </a:extLst>
              </p:cNvPr>
              <p:cNvGrpSpPr/>
              <p:nvPr/>
            </p:nvGrpSpPr>
            <p:grpSpPr>
              <a:xfrm>
                <a:off x="630213" y="2531194"/>
                <a:ext cx="125390" cy="137950"/>
                <a:chOff x="6053699" y="2879832"/>
                <a:chExt cx="279256" cy="307228"/>
              </a:xfrm>
            </p:grpSpPr>
            <p:sp>
              <p:nvSpPr>
                <p:cNvPr id="431" name="Freeform: Shape 843">
                  <a:extLst>
                    <a:ext uri="{FF2B5EF4-FFF2-40B4-BE49-F238E27FC236}">
                      <a16:creationId xmlns:a16="http://schemas.microsoft.com/office/drawing/2014/main" id="{0D163FC4-3572-48F9-81E2-2B0676DC6A51}"/>
                    </a:ext>
                  </a:extLst>
                </p:cNvPr>
                <p:cNvSpPr/>
                <p:nvPr/>
              </p:nvSpPr>
              <p:spPr bwMode="auto">
                <a:xfrm>
                  <a:off x="6053699" y="2879832"/>
                  <a:ext cx="279256" cy="307228"/>
                </a:xfrm>
                <a:custGeom>
                  <a:avLst/>
                  <a:gdLst>
                    <a:gd name="connsiteX0" fmla="*/ 139628 w 279256"/>
                    <a:gd name="connsiteY0" fmla="*/ 0 h 307228"/>
                    <a:gd name="connsiteX1" fmla="*/ 279256 w 279256"/>
                    <a:gd name="connsiteY1" fmla="*/ 76617 h 307228"/>
                    <a:gd name="connsiteX2" fmla="*/ 279256 w 279256"/>
                    <a:gd name="connsiteY2" fmla="*/ 230611 h 307228"/>
                    <a:gd name="connsiteX3" fmla="*/ 139628 w 279256"/>
                    <a:gd name="connsiteY3" fmla="*/ 307228 h 307228"/>
                    <a:gd name="connsiteX4" fmla="*/ 0 w 279256"/>
                    <a:gd name="connsiteY4" fmla="*/ 230611 h 307228"/>
                    <a:gd name="connsiteX5" fmla="*/ 0 w 279256"/>
                    <a:gd name="connsiteY5" fmla="*/ 76617 h 307228"/>
                    <a:gd name="connsiteX6" fmla="*/ 139628 w 279256"/>
                    <a:gd name="connsiteY6" fmla="*/ 0 h 307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9256" h="307228">
                      <a:moveTo>
                        <a:pt x="139628" y="0"/>
                      </a:moveTo>
                      <a:lnTo>
                        <a:pt x="279256" y="76617"/>
                      </a:lnTo>
                      <a:lnTo>
                        <a:pt x="279256" y="230611"/>
                      </a:lnTo>
                      <a:lnTo>
                        <a:pt x="139628" y="307228"/>
                      </a:lnTo>
                      <a:lnTo>
                        <a:pt x="0" y="230611"/>
                      </a:lnTo>
                      <a:lnTo>
                        <a:pt x="0" y="76617"/>
                      </a:lnTo>
                      <a:lnTo>
                        <a:pt x="139628" y="0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cxnSp>
              <p:nvCxnSpPr>
                <p:cNvPr id="432" name="Straight Connector 431">
                  <a:extLst>
                    <a:ext uri="{FF2B5EF4-FFF2-40B4-BE49-F238E27FC236}">
                      <a16:creationId xmlns:a16="http://schemas.microsoft.com/office/drawing/2014/main" id="{D6A8A302-6A0E-4E21-BD0A-656652A075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53699" y="2956449"/>
                  <a:ext cx="139628" cy="7699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3" name="Straight Connector 432">
                  <a:extLst>
                    <a:ext uri="{FF2B5EF4-FFF2-40B4-BE49-F238E27FC236}">
                      <a16:creationId xmlns:a16="http://schemas.microsoft.com/office/drawing/2014/main" id="{E4060FC3-BDAD-4B90-A5FD-069F607B60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93327" y="2956449"/>
                  <a:ext cx="139628" cy="7699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4" name="Straight Connector 433">
                  <a:extLst>
                    <a:ext uri="{FF2B5EF4-FFF2-40B4-BE49-F238E27FC236}">
                      <a16:creationId xmlns:a16="http://schemas.microsoft.com/office/drawing/2014/main" id="{42D2D43D-AC06-48DF-85BC-029F2220195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93327" y="3033446"/>
                  <a:ext cx="0" cy="153614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30" name="Freeform 5">
                <a:extLst>
                  <a:ext uri="{FF2B5EF4-FFF2-40B4-BE49-F238E27FC236}">
                    <a16:creationId xmlns:a16="http://schemas.microsoft.com/office/drawing/2014/main" id="{E3417C25-9E94-4AFB-B5A7-387EBDF141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3418" y="2434415"/>
                <a:ext cx="218978" cy="364193"/>
              </a:xfrm>
              <a:custGeom>
                <a:avLst/>
                <a:gdLst>
                  <a:gd name="T0" fmla="*/ 2125 w 2250"/>
                  <a:gd name="T1" fmla="*/ 3750 h 3750"/>
                  <a:gd name="T2" fmla="*/ 125 w 2250"/>
                  <a:gd name="T3" fmla="*/ 3750 h 3750"/>
                  <a:gd name="T4" fmla="*/ 0 w 2250"/>
                  <a:gd name="T5" fmla="*/ 3625 h 3750"/>
                  <a:gd name="T6" fmla="*/ 0 w 2250"/>
                  <a:gd name="T7" fmla="*/ 125 h 3750"/>
                  <a:gd name="T8" fmla="*/ 125 w 2250"/>
                  <a:gd name="T9" fmla="*/ 0 h 3750"/>
                  <a:gd name="T10" fmla="*/ 2125 w 2250"/>
                  <a:gd name="T11" fmla="*/ 0 h 3750"/>
                  <a:gd name="T12" fmla="*/ 2250 w 2250"/>
                  <a:gd name="T13" fmla="*/ 125 h 3750"/>
                  <a:gd name="T14" fmla="*/ 2250 w 2250"/>
                  <a:gd name="T15" fmla="*/ 3625 h 3750"/>
                  <a:gd name="T16" fmla="*/ 2125 w 2250"/>
                  <a:gd name="T17" fmla="*/ 3750 h 3750"/>
                  <a:gd name="T18" fmla="*/ 875 w 2250"/>
                  <a:gd name="T19" fmla="*/ 3250 h 3750"/>
                  <a:gd name="T20" fmla="*/ 1375 w 2250"/>
                  <a:gd name="T21" fmla="*/ 3250 h 37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50" h="3750">
                    <a:moveTo>
                      <a:pt x="2125" y="3750"/>
                    </a:moveTo>
                    <a:cubicBezTo>
                      <a:pt x="125" y="3750"/>
                      <a:pt x="125" y="3750"/>
                      <a:pt x="125" y="3750"/>
                    </a:cubicBezTo>
                    <a:cubicBezTo>
                      <a:pt x="56" y="3750"/>
                      <a:pt x="0" y="3694"/>
                      <a:pt x="0" y="36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6"/>
                      <a:pt x="56" y="0"/>
                      <a:pt x="125" y="0"/>
                    </a:cubicBezTo>
                    <a:cubicBezTo>
                      <a:pt x="2125" y="0"/>
                      <a:pt x="2125" y="0"/>
                      <a:pt x="2125" y="0"/>
                    </a:cubicBezTo>
                    <a:cubicBezTo>
                      <a:pt x="2194" y="0"/>
                      <a:pt x="2250" y="56"/>
                      <a:pt x="2250" y="125"/>
                    </a:cubicBezTo>
                    <a:cubicBezTo>
                      <a:pt x="2250" y="3625"/>
                      <a:pt x="2250" y="3625"/>
                      <a:pt x="2250" y="3625"/>
                    </a:cubicBezTo>
                    <a:cubicBezTo>
                      <a:pt x="2250" y="3694"/>
                      <a:pt x="2194" y="3750"/>
                      <a:pt x="2125" y="3750"/>
                    </a:cubicBezTo>
                    <a:close/>
                    <a:moveTo>
                      <a:pt x="875" y="3250"/>
                    </a:moveTo>
                    <a:cubicBezTo>
                      <a:pt x="1375" y="3250"/>
                      <a:pt x="1375" y="3250"/>
                      <a:pt x="1375" y="3250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/>
                <a:tailEnd type="none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</p:grpSp>
      <p:sp>
        <p:nvSpPr>
          <p:cNvPr id="435" name="Rectangle 434">
            <a:extLst>
              <a:ext uri="{FF2B5EF4-FFF2-40B4-BE49-F238E27FC236}">
                <a16:creationId xmlns:a16="http://schemas.microsoft.com/office/drawing/2014/main" id="{82905F8B-D3A5-4817-B4B5-7B55779ABE45}"/>
              </a:ext>
            </a:extLst>
          </p:cNvPr>
          <p:cNvSpPr/>
          <p:nvPr/>
        </p:nvSpPr>
        <p:spPr>
          <a:xfrm>
            <a:off x="2371841" y="2542020"/>
            <a:ext cx="16212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HDInsight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(Kafka)</a:t>
            </a:r>
          </a:p>
        </p:txBody>
      </p:sp>
      <p:grpSp>
        <p:nvGrpSpPr>
          <p:cNvPr id="437" name="Group 436">
            <a:extLst>
              <a:ext uri="{FF2B5EF4-FFF2-40B4-BE49-F238E27FC236}">
                <a16:creationId xmlns:a16="http://schemas.microsoft.com/office/drawing/2014/main" id="{78524919-E26E-4E2F-8F18-7609524503E0}"/>
              </a:ext>
            </a:extLst>
          </p:cNvPr>
          <p:cNvGrpSpPr/>
          <p:nvPr/>
        </p:nvGrpSpPr>
        <p:grpSpPr>
          <a:xfrm>
            <a:off x="2159472" y="2586228"/>
            <a:ext cx="195431" cy="320441"/>
            <a:chOff x="10668000" y="1393825"/>
            <a:chExt cx="527050" cy="895350"/>
          </a:xfrm>
        </p:grpSpPr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479E1949-F256-4282-9B8B-06D4A0939691}"/>
                </a:ext>
              </a:extLst>
            </p:cNvPr>
            <p:cNvSpPr/>
            <p:nvPr/>
          </p:nvSpPr>
          <p:spPr bwMode="auto">
            <a:xfrm>
              <a:off x="10690225" y="1393825"/>
              <a:ext cx="203200" cy="20320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406511D0-99C3-4685-ABF7-3112FD512D5C}"/>
                </a:ext>
              </a:extLst>
            </p:cNvPr>
            <p:cNvSpPr/>
            <p:nvPr/>
          </p:nvSpPr>
          <p:spPr bwMode="auto">
            <a:xfrm>
              <a:off x="10690225" y="2085975"/>
              <a:ext cx="203200" cy="20320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18C21DAC-BEBC-4173-9555-4838232DC5E7}"/>
                </a:ext>
              </a:extLst>
            </p:cNvPr>
            <p:cNvSpPr/>
            <p:nvPr/>
          </p:nvSpPr>
          <p:spPr bwMode="auto">
            <a:xfrm>
              <a:off x="10991850" y="1911350"/>
              <a:ext cx="203200" cy="20320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6D5D021E-0D1D-4C72-9CF3-0F26E0623A29}"/>
                </a:ext>
              </a:extLst>
            </p:cNvPr>
            <p:cNvSpPr/>
            <p:nvPr/>
          </p:nvSpPr>
          <p:spPr bwMode="auto">
            <a:xfrm>
              <a:off x="10991850" y="1565275"/>
              <a:ext cx="203200" cy="20320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3735B152-E7E7-4A98-BC54-ED42A5597E46}"/>
                </a:ext>
              </a:extLst>
            </p:cNvPr>
            <p:cNvSpPr/>
            <p:nvPr/>
          </p:nvSpPr>
          <p:spPr bwMode="auto">
            <a:xfrm>
              <a:off x="10668000" y="1717675"/>
              <a:ext cx="247650" cy="24765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EFA99B02-74E0-4ED1-9A89-0FF72980F0E3}"/>
                </a:ext>
              </a:extLst>
            </p:cNvPr>
            <p:cNvCxnSpPr/>
            <p:nvPr/>
          </p:nvCxnSpPr>
          <p:spPr>
            <a:xfrm>
              <a:off x="10791825" y="1597025"/>
              <a:ext cx="0" cy="12065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51EB8C61-5230-4055-BBDE-8309B0ECBDA6}"/>
                </a:ext>
              </a:extLst>
            </p:cNvPr>
            <p:cNvCxnSpPr/>
            <p:nvPr/>
          </p:nvCxnSpPr>
          <p:spPr>
            <a:xfrm>
              <a:off x="10791825" y="1966190"/>
              <a:ext cx="0" cy="12065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645AFA03-84D9-4288-8E1E-83346C3F00AC}"/>
                </a:ext>
              </a:extLst>
            </p:cNvPr>
            <p:cNvCxnSpPr/>
            <p:nvPr/>
          </p:nvCxnSpPr>
          <p:spPr>
            <a:xfrm flipH="1">
              <a:off x="10895906" y="1717148"/>
              <a:ext cx="109141" cy="61417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2A74E1DB-21F7-4160-94D2-7BDF4CC8BFD2}"/>
                </a:ext>
              </a:extLst>
            </p:cNvPr>
            <p:cNvCxnSpPr/>
            <p:nvPr/>
          </p:nvCxnSpPr>
          <p:spPr>
            <a:xfrm>
              <a:off x="10905558" y="1903102"/>
              <a:ext cx="101228" cy="56965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5" name="Right Bracket 184">
            <a:extLst>
              <a:ext uri="{FF2B5EF4-FFF2-40B4-BE49-F238E27FC236}">
                <a16:creationId xmlns:a16="http://schemas.microsoft.com/office/drawing/2014/main" id="{C6F25762-B8F1-4645-8186-ADA7EA5DBB08}"/>
              </a:ext>
            </a:extLst>
          </p:cNvPr>
          <p:cNvSpPr/>
          <p:nvPr/>
        </p:nvSpPr>
        <p:spPr>
          <a:xfrm>
            <a:off x="1187471" y="1654128"/>
            <a:ext cx="87550" cy="1920240"/>
          </a:xfrm>
          <a:prstGeom prst="rightBracket">
            <a:avLst/>
          </a:prstGeom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303" name="Group 302">
            <a:extLst>
              <a:ext uri="{FF2B5EF4-FFF2-40B4-BE49-F238E27FC236}">
                <a16:creationId xmlns:a16="http://schemas.microsoft.com/office/drawing/2014/main" id="{0C882B19-267C-4026-9DA4-9ACD77A4B7AE}"/>
              </a:ext>
            </a:extLst>
          </p:cNvPr>
          <p:cNvGrpSpPr/>
          <p:nvPr/>
        </p:nvGrpSpPr>
        <p:grpSpPr>
          <a:xfrm>
            <a:off x="11407917" y="3557212"/>
            <a:ext cx="445666" cy="351413"/>
            <a:chOff x="10439443" y="574338"/>
            <a:chExt cx="305465" cy="232103"/>
          </a:xfrm>
        </p:grpSpPr>
        <p:sp useBgFill="1">
          <p:nvSpPr>
            <p:cNvPr id="231" name="Freeform 66">
              <a:extLst>
                <a:ext uri="{FF2B5EF4-FFF2-40B4-BE49-F238E27FC236}">
                  <a16:creationId xmlns:a16="http://schemas.microsoft.com/office/drawing/2014/main" id="{DD8F5BBE-652C-4B64-B014-D4C32C4903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9443" y="574338"/>
              <a:ext cx="305465" cy="232103"/>
            </a:xfrm>
            <a:custGeom>
              <a:avLst/>
              <a:gdLst>
                <a:gd name="T0" fmla="*/ 825 w 1650"/>
                <a:gd name="T1" fmla="*/ 998 h 999"/>
                <a:gd name="T2" fmla="*/ 0 w 1650"/>
                <a:gd name="T3" fmla="*/ 998 h 999"/>
                <a:gd name="T4" fmla="*/ 0 w 1650"/>
                <a:gd name="T5" fmla="*/ 0 h 999"/>
                <a:gd name="T6" fmla="*/ 1649 w 1650"/>
                <a:gd name="T7" fmla="*/ 0 h 999"/>
                <a:gd name="T8" fmla="*/ 1649 w 1650"/>
                <a:gd name="T9" fmla="*/ 998 h 999"/>
                <a:gd name="T10" fmla="*/ 825 w 1650"/>
                <a:gd name="T11" fmla="*/ 998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50" h="999">
                  <a:moveTo>
                    <a:pt x="825" y="998"/>
                  </a:moveTo>
                  <a:lnTo>
                    <a:pt x="0" y="998"/>
                  </a:lnTo>
                  <a:lnTo>
                    <a:pt x="0" y="0"/>
                  </a:lnTo>
                  <a:lnTo>
                    <a:pt x="1649" y="0"/>
                  </a:lnTo>
                  <a:lnTo>
                    <a:pt x="1649" y="998"/>
                  </a:lnTo>
                  <a:lnTo>
                    <a:pt x="825" y="998"/>
                  </a:lnTo>
                </a:path>
              </a:pathLst>
            </a:custGeom>
            <a:noFill/>
            <a:ln w="12700" cap="sq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0BAFA826-2BB8-41F9-8037-293DCA860E08}"/>
                </a:ext>
              </a:extLst>
            </p:cNvPr>
            <p:cNvGrpSpPr/>
            <p:nvPr/>
          </p:nvGrpSpPr>
          <p:grpSpPr>
            <a:xfrm>
              <a:off x="10504036" y="621238"/>
              <a:ext cx="150616" cy="143541"/>
              <a:chOff x="2502877" y="2643553"/>
              <a:chExt cx="3651737" cy="2779942"/>
            </a:xfrm>
            <a:noFill/>
          </p:grpSpPr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992D924F-6BDE-4716-8189-9A8F346843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03655" y="4505747"/>
                <a:ext cx="0" cy="917748"/>
              </a:xfrm>
              <a:prstGeom prst="line">
                <a:avLst/>
              </a:prstGeom>
              <a:grpFill/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>
                <a:extLst>
                  <a:ext uri="{FF2B5EF4-FFF2-40B4-BE49-F238E27FC236}">
                    <a16:creationId xmlns:a16="http://schemas.microsoft.com/office/drawing/2014/main" id="{002ADA2E-835A-42A6-8E55-5B33088B49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83069" y="3734649"/>
                <a:ext cx="0" cy="1688846"/>
              </a:xfrm>
              <a:prstGeom prst="line">
                <a:avLst/>
              </a:prstGeom>
              <a:grpFill/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4310C2C7-9839-4525-8C41-FA6E3D6FE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2482" y="4051603"/>
                <a:ext cx="0" cy="1371892"/>
              </a:xfrm>
              <a:prstGeom prst="line">
                <a:avLst/>
              </a:prstGeom>
              <a:grpFill/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1D601E7E-3253-4715-AA1F-A273089408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30632" y="3185667"/>
                <a:ext cx="0" cy="2237828"/>
              </a:xfrm>
              <a:prstGeom prst="line">
                <a:avLst/>
              </a:prstGeom>
              <a:grpFill/>
              <a:ln w="12700" cap="rnd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Freeform: Shape 581">
                <a:extLst>
                  <a:ext uri="{FF2B5EF4-FFF2-40B4-BE49-F238E27FC236}">
                    <a16:creationId xmlns:a16="http://schemas.microsoft.com/office/drawing/2014/main" id="{00A5D842-8E5F-4E7C-97E0-BB0CB5107BDE}"/>
                  </a:ext>
                </a:extLst>
              </p:cNvPr>
              <p:cNvSpPr/>
              <p:nvPr/>
            </p:nvSpPr>
            <p:spPr bwMode="auto">
              <a:xfrm>
                <a:off x="2502877" y="2643553"/>
                <a:ext cx="3651737" cy="2288931"/>
              </a:xfrm>
              <a:custGeom>
                <a:avLst/>
                <a:gdLst>
                  <a:gd name="connsiteX0" fmla="*/ 396145 w 3651737"/>
                  <a:gd name="connsiteY0" fmla="*/ 0 h 2582009"/>
                  <a:gd name="connsiteX1" fmla="*/ 3255592 w 3651737"/>
                  <a:gd name="connsiteY1" fmla="*/ 0 h 2582009"/>
                  <a:gd name="connsiteX2" fmla="*/ 3651737 w 3651737"/>
                  <a:gd name="connsiteY2" fmla="*/ 396145 h 2582009"/>
                  <a:gd name="connsiteX3" fmla="*/ 3651737 w 3651737"/>
                  <a:gd name="connsiteY3" fmla="*/ 1892786 h 2582009"/>
                  <a:gd name="connsiteX4" fmla="*/ 3255592 w 3651737"/>
                  <a:gd name="connsiteY4" fmla="*/ 2288931 h 2582009"/>
                  <a:gd name="connsiteX5" fmla="*/ 3196003 w 3651737"/>
                  <a:gd name="connsiteY5" fmla="*/ 2288931 h 2582009"/>
                  <a:gd name="connsiteX6" fmla="*/ 3196003 w 3651737"/>
                  <a:gd name="connsiteY6" fmla="*/ 2582009 h 2582009"/>
                  <a:gd name="connsiteX7" fmla="*/ 455734 w 3651737"/>
                  <a:gd name="connsiteY7" fmla="*/ 2582009 h 2582009"/>
                  <a:gd name="connsiteX8" fmla="*/ 455734 w 3651737"/>
                  <a:gd name="connsiteY8" fmla="*/ 2288931 h 2582009"/>
                  <a:gd name="connsiteX9" fmla="*/ 396145 w 3651737"/>
                  <a:gd name="connsiteY9" fmla="*/ 2288931 h 2582009"/>
                  <a:gd name="connsiteX10" fmla="*/ 0 w 3651737"/>
                  <a:gd name="connsiteY10" fmla="*/ 1892786 h 2582009"/>
                  <a:gd name="connsiteX11" fmla="*/ 0 w 3651737"/>
                  <a:gd name="connsiteY11" fmla="*/ 396145 h 2582009"/>
                  <a:gd name="connsiteX12" fmla="*/ 396145 w 3651737"/>
                  <a:gd name="connsiteY12" fmla="*/ 0 h 2582009"/>
                  <a:gd name="connsiteX0" fmla="*/ 455734 w 3651737"/>
                  <a:gd name="connsiteY0" fmla="*/ 2582009 h 2673449"/>
                  <a:gd name="connsiteX1" fmla="*/ 455734 w 3651737"/>
                  <a:gd name="connsiteY1" fmla="*/ 2288931 h 2673449"/>
                  <a:gd name="connsiteX2" fmla="*/ 396145 w 3651737"/>
                  <a:gd name="connsiteY2" fmla="*/ 2288931 h 2673449"/>
                  <a:gd name="connsiteX3" fmla="*/ 0 w 3651737"/>
                  <a:gd name="connsiteY3" fmla="*/ 1892786 h 2673449"/>
                  <a:gd name="connsiteX4" fmla="*/ 0 w 3651737"/>
                  <a:gd name="connsiteY4" fmla="*/ 396145 h 2673449"/>
                  <a:gd name="connsiteX5" fmla="*/ 396145 w 3651737"/>
                  <a:gd name="connsiteY5" fmla="*/ 0 h 2673449"/>
                  <a:gd name="connsiteX6" fmla="*/ 3255592 w 3651737"/>
                  <a:gd name="connsiteY6" fmla="*/ 0 h 2673449"/>
                  <a:gd name="connsiteX7" fmla="*/ 3651737 w 3651737"/>
                  <a:gd name="connsiteY7" fmla="*/ 396145 h 2673449"/>
                  <a:gd name="connsiteX8" fmla="*/ 3651737 w 3651737"/>
                  <a:gd name="connsiteY8" fmla="*/ 1892786 h 2673449"/>
                  <a:gd name="connsiteX9" fmla="*/ 3255592 w 3651737"/>
                  <a:gd name="connsiteY9" fmla="*/ 2288931 h 2673449"/>
                  <a:gd name="connsiteX10" fmla="*/ 3196003 w 3651737"/>
                  <a:gd name="connsiteY10" fmla="*/ 2288931 h 2673449"/>
                  <a:gd name="connsiteX11" fmla="*/ 3196003 w 3651737"/>
                  <a:gd name="connsiteY11" fmla="*/ 2582009 h 2673449"/>
                  <a:gd name="connsiteX12" fmla="*/ 547174 w 3651737"/>
                  <a:gd name="connsiteY12" fmla="*/ 2673449 h 2673449"/>
                  <a:gd name="connsiteX0" fmla="*/ 455734 w 3651737"/>
                  <a:gd name="connsiteY0" fmla="*/ 2582009 h 2582009"/>
                  <a:gd name="connsiteX1" fmla="*/ 455734 w 3651737"/>
                  <a:gd name="connsiteY1" fmla="*/ 2288931 h 2582009"/>
                  <a:gd name="connsiteX2" fmla="*/ 396145 w 3651737"/>
                  <a:gd name="connsiteY2" fmla="*/ 2288931 h 2582009"/>
                  <a:gd name="connsiteX3" fmla="*/ 0 w 3651737"/>
                  <a:gd name="connsiteY3" fmla="*/ 1892786 h 2582009"/>
                  <a:gd name="connsiteX4" fmla="*/ 0 w 3651737"/>
                  <a:gd name="connsiteY4" fmla="*/ 396145 h 2582009"/>
                  <a:gd name="connsiteX5" fmla="*/ 396145 w 3651737"/>
                  <a:gd name="connsiteY5" fmla="*/ 0 h 2582009"/>
                  <a:gd name="connsiteX6" fmla="*/ 3255592 w 3651737"/>
                  <a:gd name="connsiteY6" fmla="*/ 0 h 2582009"/>
                  <a:gd name="connsiteX7" fmla="*/ 3651737 w 3651737"/>
                  <a:gd name="connsiteY7" fmla="*/ 396145 h 2582009"/>
                  <a:gd name="connsiteX8" fmla="*/ 3651737 w 3651737"/>
                  <a:gd name="connsiteY8" fmla="*/ 1892786 h 2582009"/>
                  <a:gd name="connsiteX9" fmla="*/ 3255592 w 3651737"/>
                  <a:gd name="connsiteY9" fmla="*/ 2288931 h 2582009"/>
                  <a:gd name="connsiteX10" fmla="*/ 3196003 w 3651737"/>
                  <a:gd name="connsiteY10" fmla="*/ 2288931 h 2582009"/>
                  <a:gd name="connsiteX11" fmla="*/ 3196003 w 3651737"/>
                  <a:gd name="connsiteY11" fmla="*/ 2582009 h 2582009"/>
                  <a:gd name="connsiteX0" fmla="*/ 455734 w 3651737"/>
                  <a:gd name="connsiteY0" fmla="*/ 2288931 h 2582009"/>
                  <a:gd name="connsiteX1" fmla="*/ 396145 w 3651737"/>
                  <a:gd name="connsiteY1" fmla="*/ 2288931 h 2582009"/>
                  <a:gd name="connsiteX2" fmla="*/ 0 w 3651737"/>
                  <a:gd name="connsiteY2" fmla="*/ 1892786 h 2582009"/>
                  <a:gd name="connsiteX3" fmla="*/ 0 w 3651737"/>
                  <a:gd name="connsiteY3" fmla="*/ 396145 h 2582009"/>
                  <a:gd name="connsiteX4" fmla="*/ 396145 w 3651737"/>
                  <a:gd name="connsiteY4" fmla="*/ 0 h 2582009"/>
                  <a:gd name="connsiteX5" fmla="*/ 3255592 w 3651737"/>
                  <a:gd name="connsiteY5" fmla="*/ 0 h 2582009"/>
                  <a:gd name="connsiteX6" fmla="*/ 3651737 w 3651737"/>
                  <a:gd name="connsiteY6" fmla="*/ 396145 h 2582009"/>
                  <a:gd name="connsiteX7" fmla="*/ 3651737 w 3651737"/>
                  <a:gd name="connsiteY7" fmla="*/ 1892786 h 2582009"/>
                  <a:gd name="connsiteX8" fmla="*/ 3255592 w 3651737"/>
                  <a:gd name="connsiteY8" fmla="*/ 2288931 h 2582009"/>
                  <a:gd name="connsiteX9" fmla="*/ 3196003 w 3651737"/>
                  <a:gd name="connsiteY9" fmla="*/ 2288931 h 2582009"/>
                  <a:gd name="connsiteX10" fmla="*/ 3196003 w 3651737"/>
                  <a:gd name="connsiteY10" fmla="*/ 2582009 h 2582009"/>
                  <a:gd name="connsiteX0" fmla="*/ 455734 w 3651737"/>
                  <a:gd name="connsiteY0" fmla="*/ 2288931 h 2288931"/>
                  <a:gd name="connsiteX1" fmla="*/ 396145 w 3651737"/>
                  <a:gd name="connsiteY1" fmla="*/ 2288931 h 2288931"/>
                  <a:gd name="connsiteX2" fmla="*/ 0 w 3651737"/>
                  <a:gd name="connsiteY2" fmla="*/ 1892786 h 2288931"/>
                  <a:gd name="connsiteX3" fmla="*/ 0 w 3651737"/>
                  <a:gd name="connsiteY3" fmla="*/ 396145 h 2288931"/>
                  <a:gd name="connsiteX4" fmla="*/ 396145 w 3651737"/>
                  <a:gd name="connsiteY4" fmla="*/ 0 h 2288931"/>
                  <a:gd name="connsiteX5" fmla="*/ 3255592 w 3651737"/>
                  <a:gd name="connsiteY5" fmla="*/ 0 h 2288931"/>
                  <a:gd name="connsiteX6" fmla="*/ 3651737 w 3651737"/>
                  <a:gd name="connsiteY6" fmla="*/ 396145 h 2288931"/>
                  <a:gd name="connsiteX7" fmla="*/ 3651737 w 3651737"/>
                  <a:gd name="connsiteY7" fmla="*/ 1892786 h 2288931"/>
                  <a:gd name="connsiteX8" fmla="*/ 3255592 w 3651737"/>
                  <a:gd name="connsiteY8" fmla="*/ 2288931 h 2288931"/>
                  <a:gd name="connsiteX9" fmla="*/ 3196003 w 3651737"/>
                  <a:gd name="connsiteY9" fmla="*/ 2288931 h 2288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51737" h="2288931">
                    <a:moveTo>
                      <a:pt x="455734" y="2288931"/>
                    </a:moveTo>
                    <a:lnTo>
                      <a:pt x="396145" y="2288931"/>
                    </a:lnTo>
                    <a:cubicBezTo>
                      <a:pt x="177360" y="2288931"/>
                      <a:pt x="0" y="2111571"/>
                      <a:pt x="0" y="1892786"/>
                    </a:cubicBezTo>
                    <a:lnTo>
                      <a:pt x="0" y="396145"/>
                    </a:lnTo>
                    <a:cubicBezTo>
                      <a:pt x="0" y="177360"/>
                      <a:pt x="177360" y="0"/>
                      <a:pt x="396145" y="0"/>
                    </a:cubicBezTo>
                    <a:lnTo>
                      <a:pt x="3255592" y="0"/>
                    </a:lnTo>
                    <a:cubicBezTo>
                      <a:pt x="3474377" y="0"/>
                      <a:pt x="3651737" y="177360"/>
                      <a:pt x="3651737" y="396145"/>
                    </a:cubicBezTo>
                    <a:lnTo>
                      <a:pt x="3651737" y="1892786"/>
                    </a:lnTo>
                    <a:cubicBezTo>
                      <a:pt x="3651737" y="2111571"/>
                      <a:pt x="3474377" y="2288931"/>
                      <a:pt x="3255592" y="2288931"/>
                    </a:cubicBezTo>
                    <a:lnTo>
                      <a:pt x="3196003" y="2288931"/>
                    </a:lnTo>
                  </a:path>
                </a:pathLst>
              </a:custGeom>
              <a:grp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  <p:sp>
        <p:nvSpPr>
          <p:cNvPr id="238" name="Rectangle 237">
            <a:extLst>
              <a:ext uri="{FF2B5EF4-FFF2-40B4-BE49-F238E27FC236}">
                <a16:creationId xmlns:a16="http://schemas.microsoft.com/office/drawing/2014/main" id="{43210297-6A78-4AD7-A8C3-BFE624222667}"/>
              </a:ext>
            </a:extLst>
          </p:cNvPr>
          <p:cNvSpPr/>
          <p:nvPr/>
        </p:nvSpPr>
        <p:spPr>
          <a:xfrm>
            <a:off x="10829396" y="3927996"/>
            <a:ext cx="156108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Power BI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F9439793-A571-429B-B02E-2563BB690D25}"/>
              </a:ext>
            </a:extLst>
          </p:cNvPr>
          <p:cNvSpPr/>
          <p:nvPr/>
        </p:nvSpPr>
        <p:spPr>
          <a:xfrm>
            <a:off x="6925774" y="3959448"/>
            <a:ext cx="1428598" cy="49244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Azure Databricks</a:t>
            </a:r>
          </a:p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(Python, Scala, Spark SQL)</a:t>
            </a:r>
          </a:p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CE5CF14A-82D7-4B46-8321-5D7322FD135A}"/>
              </a:ext>
            </a:extLst>
          </p:cNvPr>
          <p:cNvGrpSpPr/>
          <p:nvPr/>
        </p:nvGrpSpPr>
        <p:grpSpPr>
          <a:xfrm>
            <a:off x="7380563" y="3586003"/>
            <a:ext cx="447612" cy="369332"/>
            <a:chOff x="5818113" y="2550840"/>
            <a:chExt cx="529278" cy="431824"/>
          </a:xfrm>
        </p:grpSpPr>
        <p:sp>
          <p:nvSpPr>
            <p:cNvPr id="156" name="Diamond 155">
              <a:extLst>
                <a:ext uri="{FF2B5EF4-FFF2-40B4-BE49-F238E27FC236}">
                  <a16:creationId xmlns:a16="http://schemas.microsoft.com/office/drawing/2014/main" id="{45943131-83E1-4D65-B46E-FEA28F4EA50A}"/>
                </a:ext>
              </a:extLst>
            </p:cNvPr>
            <p:cNvSpPr/>
            <p:nvPr/>
          </p:nvSpPr>
          <p:spPr bwMode="auto">
            <a:xfrm>
              <a:off x="5818113" y="2550840"/>
              <a:ext cx="529278" cy="274527"/>
            </a:xfrm>
            <a:prstGeom prst="diamond">
              <a:avLst/>
            </a:pr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C27EB29D-985A-4644-8408-DBD8175E7686}"/>
                </a:ext>
              </a:extLst>
            </p:cNvPr>
            <p:cNvSpPr/>
            <p:nvPr/>
          </p:nvSpPr>
          <p:spPr bwMode="auto">
            <a:xfrm>
              <a:off x="5818113" y="2797200"/>
              <a:ext cx="529278" cy="185464"/>
            </a:xfrm>
            <a:custGeom>
              <a:avLst/>
              <a:gdLst>
                <a:gd name="connsiteX0" fmla="*/ 92930 w 529278"/>
                <a:gd name="connsiteY0" fmla="*/ 0 h 185464"/>
                <a:gd name="connsiteX1" fmla="*/ 264639 w 529278"/>
                <a:gd name="connsiteY1" fmla="*/ 89062 h 185464"/>
                <a:gd name="connsiteX2" fmla="*/ 436348 w 529278"/>
                <a:gd name="connsiteY2" fmla="*/ 0 h 185464"/>
                <a:gd name="connsiteX3" fmla="*/ 529278 w 529278"/>
                <a:gd name="connsiteY3" fmla="*/ 48201 h 185464"/>
                <a:gd name="connsiteX4" fmla="*/ 264639 w 529278"/>
                <a:gd name="connsiteY4" fmla="*/ 185464 h 185464"/>
                <a:gd name="connsiteX5" fmla="*/ 0 w 529278"/>
                <a:gd name="connsiteY5" fmla="*/ 48201 h 185464"/>
                <a:gd name="connsiteX6" fmla="*/ 92930 w 529278"/>
                <a:gd name="connsiteY6" fmla="*/ 0 h 185464"/>
                <a:gd name="connsiteX0" fmla="*/ 264639 w 529278"/>
                <a:gd name="connsiteY0" fmla="*/ 89062 h 185464"/>
                <a:gd name="connsiteX1" fmla="*/ 436348 w 529278"/>
                <a:gd name="connsiteY1" fmla="*/ 0 h 185464"/>
                <a:gd name="connsiteX2" fmla="*/ 529278 w 529278"/>
                <a:gd name="connsiteY2" fmla="*/ 48201 h 185464"/>
                <a:gd name="connsiteX3" fmla="*/ 264639 w 529278"/>
                <a:gd name="connsiteY3" fmla="*/ 185464 h 185464"/>
                <a:gd name="connsiteX4" fmla="*/ 0 w 529278"/>
                <a:gd name="connsiteY4" fmla="*/ 48201 h 185464"/>
                <a:gd name="connsiteX5" fmla="*/ 92930 w 529278"/>
                <a:gd name="connsiteY5" fmla="*/ 0 h 185464"/>
                <a:gd name="connsiteX6" fmla="*/ 356079 w 529278"/>
                <a:gd name="connsiteY6" fmla="*/ 180502 h 185464"/>
                <a:gd name="connsiteX0" fmla="*/ 264639 w 529278"/>
                <a:gd name="connsiteY0" fmla="*/ 89062 h 185464"/>
                <a:gd name="connsiteX1" fmla="*/ 436348 w 529278"/>
                <a:gd name="connsiteY1" fmla="*/ 0 h 185464"/>
                <a:gd name="connsiteX2" fmla="*/ 529278 w 529278"/>
                <a:gd name="connsiteY2" fmla="*/ 48201 h 185464"/>
                <a:gd name="connsiteX3" fmla="*/ 264639 w 529278"/>
                <a:gd name="connsiteY3" fmla="*/ 185464 h 185464"/>
                <a:gd name="connsiteX4" fmla="*/ 0 w 529278"/>
                <a:gd name="connsiteY4" fmla="*/ 48201 h 185464"/>
                <a:gd name="connsiteX5" fmla="*/ 92930 w 529278"/>
                <a:gd name="connsiteY5" fmla="*/ 0 h 185464"/>
                <a:gd name="connsiteX0" fmla="*/ 436348 w 529278"/>
                <a:gd name="connsiteY0" fmla="*/ 0 h 185464"/>
                <a:gd name="connsiteX1" fmla="*/ 529278 w 529278"/>
                <a:gd name="connsiteY1" fmla="*/ 48201 h 185464"/>
                <a:gd name="connsiteX2" fmla="*/ 264639 w 529278"/>
                <a:gd name="connsiteY2" fmla="*/ 185464 h 185464"/>
                <a:gd name="connsiteX3" fmla="*/ 0 w 529278"/>
                <a:gd name="connsiteY3" fmla="*/ 48201 h 185464"/>
                <a:gd name="connsiteX4" fmla="*/ 92930 w 529278"/>
                <a:gd name="connsiteY4" fmla="*/ 0 h 18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9278" h="185464">
                  <a:moveTo>
                    <a:pt x="436348" y="0"/>
                  </a:moveTo>
                  <a:lnTo>
                    <a:pt x="529278" y="48201"/>
                  </a:lnTo>
                  <a:lnTo>
                    <a:pt x="264639" y="185464"/>
                  </a:lnTo>
                  <a:lnTo>
                    <a:pt x="0" y="48201"/>
                  </a:lnTo>
                  <a:lnTo>
                    <a:pt x="9293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8618FD0-DC91-438C-AFC1-7162B9535EEB}"/>
              </a:ext>
            </a:extLst>
          </p:cNvPr>
          <p:cNvGrpSpPr/>
          <p:nvPr/>
        </p:nvGrpSpPr>
        <p:grpSpPr>
          <a:xfrm>
            <a:off x="9650029" y="1851592"/>
            <a:ext cx="385608" cy="335684"/>
            <a:chOff x="8376458" y="5925518"/>
            <a:chExt cx="1045926" cy="901512"/>
          </a:xfrm>
        </p:grpSpPr>
        <p:sp>
          <p:nvSpPr>
            <p:cNvPr id="145" name="Star: 4 Points 8">
              <a:extLst>
                <a:ext uri="{FF2B5EF4-FFF2-40B4-BE49-F238E27FC236}">
                  <a16:creationId xmlns:a16="http://schemas.microsoft.com/office/drawing/2014/main" id="{307371AF-4F5E-43D9-9F09-6E04DA6BE768}"/>
                </a:ext>
              </a:extLst>
            </p:cNvPr>
            <p:cNvSpPr/>
            <p:nvPr/>
          </p:nvSpPr>
          <p:spPr bwMode="auto">
            <a:xfrm>
              <a:off x="8380049" y="5925518"/>
              <a:ext cx="292609" cy="292608"/>
            </a:xfrm>
            <a:custGeom>
              <a:avLst/>
              <a:gdLst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504" h="1628504">
                  <a:moveTo>
                    <a:pt x="0" y="814252"/>
                  </a:moveTo>
                  <a:cubicBezTo>
                    <a:pt x="19050" y="815400"/>
                    <a:pt x="477878" y="749296"/>
                    <a:pt x="613587" y="613587"/>
                  </a:cubicBezTo>
                  <a:cubicBezTo>
                    <a:pt x="749296" y="477878"/>
                    <a:pt x="805875" y="32657"/>
                    <a:pt x="814252" y="0"/>
                  </a:cubicBezTo>
                  <a:cubicBezTo>
                    <a:pt x="819908" y="31718"/>
                    <a:pt x="874411" y="460935"/>
                    <a:pt x="1014917" y="613587"/>
                  </a:cubicBezTo>
                  <a:cubicBezTo>
                    <a:pt x="1136558" y="745743"/>
                    <a:pt x="1598568" y="811317"/>
                    <a:pt x="1628504" y="814252"/>
                  </a:cubicBezTo>
                  <a:cubicBezTo>
                    <a:pt x="1599929" y="829433"/>
                    <a:pt x="1150626" y="879208"/>
                    <a:pt x="1014917" y="1014917"/>
                  </a:cubicBezTo>
                  <a:cubicBezTo>
                    <a:pt x="879208" y="1150626"/>
                    <a:pt x="821269" y="1604011"/>
                    <a:pt x="814252" y="1628504"/>
                  </a:cubicBezTo>
                  <a:cubicBezTo>
                    <a:pt x="808596" y="1606733"/>
                    <a:pt x="749296" y="1150626"/>
                    <a:pt x="613587" y="1014917"/>
                  </a:cubicBezTo>
                  <a:cubicBezTo>
                    <a:pt x="477878" y="879208"/>
                    <a:pt x="16329" y="817187"/>
                    <a:pt x="0" y="814252"/>
                  </a:cubicBez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6" name="Star: 4 Points 8">
              <a:extLst>
                <a:ext uri="{FF2B5EF4-FFF2-40B4-BE49-F238E27FC236}">
                  <a16:creationId xmlns:a16="http://schemas.microsoft.com/office/drawing/2014/main" id="{C642B579-D851-4B7A-A1BB-D8E431BEC82E}"/>
                </a:ext>
              </a:extLst>
            </p:cNvPr>
            <p:cNvSpPr/>
            <p:nvPr/>
          </p:nvSpPr>
          <p:spPr bwMode="auto">
            <a:xfrm>
              <a:off x="9163935" y="6692304"/>
              <a:ext cx="134726" cy="134726"/>
            </a:xfrm>
            <a:custGeom>
              <a:avLst/>
              <a:gdLst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  <a:gd name="connsiteX0" fmla="*/ 0 w 1628504"/>
                <a:gd name="connsiteY0" fmla="*/ 814252 h 1628504"/>
                <a:gd name="connsiteX1" fmla="*/ 613587 w 1628504"/>
                <a:gd name="connsiteY1" fmla="*/ 613587 h 1628504"/>
                <a:gd name="connsiteX2" fmla="*/ 814252 w 1628504"/>
                <a:gd name="connsiteY2" fmla="*/ 0 h 1628504"/>
                <a:gd name="connsiteX3" fmla="*/ 1014917 w 1628504"/>
                <a:gd name="connsiteY3" fmla="*/ 613587 h 1628504"/>
                <a:gd name="connsiteX4" fmla="*/ 1628504 w 1628504"/>
                <a:gd name="connsiteY4" fmla="*/ 814252 h 1628504"/>
                <a:gd name="connsiteX5" fmla="*/ 1014917 w 1628504"/>
                <a:gd name="connsiteY5" fmla="*/ 1014917 h 1628504"/>
                <a:gd name="connsiteX6" fmla="*/ 814252 w 1628504"/>
                <a:gd name="connsiteY6" fmla="*/ 1628504 h 1628504"/>
                <a:gd name="connsiteX7" fmla="*/ 613587 w 1628504"/>
                <a:gd name="connsiteY7" fmla="*/ 1014917 h 1628504"/>
                <a:gd name="connsiteX8" fmla="*/ 0 w 1628504"/>
                <a:gd name="connsiteY8" fmla="*/ 814252 h 162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504" h="1628504">
                  <a:moveTo>
                    <a:pt x="0" y="814252"/>
                  </a:moveTo>
                  <a:cubicBezTo>
                    <a:pt x="19050" y="815400"/>
                    <a:pt x="477878" y="749296"/>
                    <a:pt x="613587" y="613587"/>
                  </a:cubicBezTo>
                  <a:cubicBezTo>
                    <a:pt x="749296" y="477878"/>
                    <a:pt x="805875" y="32657"/>
                    <a:pt x="814252" y="0"/>
                  </a:cubicBezTo>
                  <a:cubicBezTo>
                    <a:pt x="819908" y="31718"/>
                    <a:pt x="874411" y="460935"/>
                    <a:pt x="1014917" y="613587"/>
                  </a:cubicBezTo>
                  <a:cubicBezTo>
                    <a:pt x="1136558" y="745743"/>
                    <a:pt x="1598568" y="811317"/>
                    <a:pt x="1628504" y="814252"/>
                  </a:cubicBezTo>
                  <a:cubicBezTo>
                    <a:pt x="1599929" y="829433"/>
                    <a:pt x="1150626" y="879208"/>
                    <a:pt x="1014917" y="1014917"/>
                  </a:cubicBezTo>
                  <a:cubicBezTo>
                    <a:pt x="879208" y="1150626"/>
                    <a:pt x="821269" y="1604011"/>
                    <a:pt x="814252" y="1628504"/>
                  </a:cubicBezTo>
                  <a:cubicBezTo>
                    <a:pt x="808596" y="1606733"/>
                    <a:pt x="749296" y="1150626"/>
                    <a:pt x="613587" y="1014917"/>
                  </a:cubicBezTo>
                  <a:cubicBezTo>
                    <a:pt x="477878" y="879208"/>
                    <a:pt x="16329" y="817187"/>
                    <a:pt x="0" y="814252"/>
                  </a:cubicBez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41EE2E05-9393-4661-BE66-146F54AC32A4}"/>
                </a:ext>
              </a:extLst>
            </p:cNvPr>
            <p:cNvSpPr/>
            <p:nvPr/>
          </p:nvSpPr>
          <p:spPr bwMode="auto">
            <a:xfrm>
              <a:off x="8567675" y="6095745"/>
              <a:ext cx="647663" cy="64766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8" name="Oval 9">
              <a:extLst>
                <a:ext uri="{FF2B5EF4-FFF2-40B4-BE49-F238E27FC236}">
                  <a16:creationId xmlns:a16="http://schemas.microsoft.com/office/drawing/2014/main" id="{7FABA228-D809-46DE-833C-7C6AE9DCD37D}"/>
                </a:ext>
              </a:extLst>
            </p:cNvPr>
            <p:cNvSpPr/>
            <p:nvPr/>
          </p:nvSpPr>
          <p:spPr bwMode="auto">
            <a:xfrm rot="19667957">
              <a:off x="8376458" y="6275766"/>
              <a:ext cx="1045926" cy="314819"/>
            </a:xfrm>
            <a:custGeom>
              <a:avLst/>
              <a:gdLst>
                <a:gd name="connsiteX0" fmla="*/ 0 w 5218152"/>
                <a:gd name="connsiteY0" fmla="*/ 854451 h 1708902"/>
                <a:gd name="connsiteX1" fmla="*/ 2609076 w 5218152"/>
                <a:gd name="connsiteY1" fmla="*/ 0 h 1708902"/>
                <a:gd name="connsiteX2" fmla="*/ 5218152 w 5218152"/>
                <a:gd name="connsiteY2" fmla="*/ 854451 h 1708902"/>
                <a:gd name="connsiteX3" fmla="*/ 2609076 w 5218152"/>
                <a:gd name="connsiteY3" fmla="*/ 1708902 h 1708902"/>
                <a:gd name="connsiteX4" fmla="*/ 0 w 5218152"/>
                <a:gd name="connsiteY4" fmla="*/ 854451 h 1708902"/>
                <a:gd name="connsiteX0" fmla="*/ 38507 w 5256659"/>
                <a:gd name="connsiteY0" fmla="*/ 904723 h 1759174"/>
                <a:gd name="connsiteX1" fmla="*/ 1194016 w 5256659"/>
                <a:gd name="connsiteY1" fmla="*/ 186575 h 1759174"/>
                <a:gd name="connsiteX2" fmla="*/ 2647583 w 5256659"/>
                <a:gd name="connsiteY2" fmla="*/ 50272 h 1759174"/>
                <a:gd name="connsiteX3" fmla="*/ 5256659 w 5256659"/>
                <a:gd name="connsiteY3" fmla="*/ 904723 h 1759174"/>
                <a:gd name="connsiteX4" fmla="*/ 2647583 w 5256659"/>
                <a:gd name="connsiteY4" fmla="*/ 1759174 h 1759174"/>
                <a:gd name="connsiteX5" fmla="*/ 38507 w 5256659"/>
                <a:gd name="connsiteY5" fmla="*/ 904723 h 1759174"/>
                <a:gd name="connsiteX0" fmla="*/ 38507 w 5298873"/>
                <a:gd name="connsiteY0" fmla="*/ 863052 h 1717503"/>
                <a:gd name="connsiteX1" fmla="*/ 1194016 w 5298873"/>
                <a:gd name="connsiteY1" fmla="*/ 144904 h 1717503"/>
                <a:gd name="connsiteX2" fmla="*/ 2647583 w 5298873"/>
                <a:gd name="connsiteY2" fmla="*/ 8601 h 1717503"/>
                <a:gd name="connsiteX3" fmla="*/ 4147814 w 5298873"/>
                <a:gd name="connsiteY3" fmla="*/ 284411 h 1717503"/>
                <a:gd name="connsiteX4" fmla="*/ 5256659 w 5298873"/>
                <a:gd name="connsiteY4" fmla="*/ 863052 h 1717503"/>
                <a:gd name="connsiteX5" fmla="*/ 2647583 w 5298873"/>
                <a:gd name="connsiteY5" fmla="*/ 1717503 h 1717503"/>
                <a:gd name="connsiteX6" fmla="*/ 38507 w 5298873"/>
                <a:gd name="connsiteY6" fmla="*/ 863052 h 1717503"/>
                <a:gd name="connsiteX0" fmla="*/ 2647583 w 5298873"/>
                <a:gd name="connsiteY0" fmla="*/ 0 h 1708902"/>
                <a:gd name="connsiteX1" fmla="*/ 4147814 w 5298873"/>
                <a:gd name="connsiteY1" fmla="*/ 275810 h 1708902"/>
                <a:gd name="connsiteX2" fmla="*/ 5256659 w 5298873"/>
                <a:gd name="connsiteY2" fmla="*/ 854451 h 1708902"/>
                <a:gd name="connsiteX3" fmla="*/ 2647583 w 5298873"/>
                <a:gd name="connsiteY3" fmla="*/ 1708902 h 1708902"/>
                <a:gd name="connsiteX4" fmla="*/ 38507 w 5298873"/>
                <a:gd name="connsiteY4" fmla="*/ 854451 h 1708902"/>
                <a:gd name="connsiteX5" fmla="*/ 1194016 w 5298873"/>
                <a:gd name="connsiteY5" fmla="*/ 136303 h 1708902"/>
                <a:gd name="connsiteX6" fmla="*/ 2739023 w 5298873"/>
                <a:gd name="connsiteY6" fmla="*/ 91440 h 1708902"/>
                <a:gd name="connsiteX0" fmla="*/ 2647583 w 5298873"/>
                <a:gd name="connsiteY0" fmla="*/ 0 h 1708902"/>
                <a:gd name="connsiteX1" fmla="*/ 4147814 w 5298873"/>
                <a:gd name="connsiteY1" fmla="*/ 275810 h 1708902"/>
                <a:gd name="connsiteX2" fmla="*/ 5256659 w 5298873"/>
                <a:gd name="connsiteY2" fmla="*/ 854451 h 1708902"/>
                <a:gd name="connsiteX3" fmla="*/ 2647583 w 5298873"/>
                <a:gd name="connsiteY3" fmla="*/ 1708902 h 1708902"/>
                <a:gd name="connsiteX4" fmla="*/ 38507 w 5298873"/>
                <a:gd name="connsiteY4" fmla="*/ 854451 h 1708902"/>
                <a:gd name="connsiteX5" fmla="*/ 1194016 w 5298873"/>
                <a:gd name="connsiteY5" fmla="*/ 136303 h 1708902"/>
                <a:gd name="connsiteX0" fmla="*/ 4147814 w 5298873"/>
                <a:gd name="connsiteY0" fmla="*/ 139507 h 1572599"/>
                <a:gd name="connsiteX1" fmla="*/ 5256659 w 5298873"/>
                <a:gd name="connsiteY1" fmla="*/ 718148 h 1572599"/>
                <a:gd name="connsiteX2" fmla="*/ 2647583 w 5298873"/>
                <a:gd name="connsiteY2" fmla="*/ 1572599 h 1572599"/>
                <a:gd name="connsiteX3" fmla="*/ 38507 w 5298873"/>
                <a:gd name="connsiteY3" fmla="*/ 718148 h 1572599"/>
                <a:gd name="connsiteX4" fmla="*/ 1194016 w 5298873"/>
                <a:gd name="connsiteY4" fmla="*/ 0 h 1572599"/>
                <a:gd name="connsiteX0" fmla="*/ 4147814 w 5298873"/>
                <a:gd name="connsiteY0" fmla="*/ 139507 h 1572599"/>
                <a:gd name="connsiteX1" fmla="*/ 5256659 w 5298873"/>
                <a:gd name="connsiteY1" fmla="*/ 718148 h 1572599"/>
                <a:gd name="connsiteX2" fmla="*/ 2647583 w 5298873"/>
                <a:gd name="connsiteY2" fmla="*/ 1572599 h 1572599"/>
                <a:gd name="connsiteX3" fmla="*/ 38507 w 5298873"/>
                <a:gd name="connsiteY3" fmla="*/ 718148 h 1572599"/>
                <a:gd name="connsiteX4" fmla="*/ 1194016 w 5298873"/>
                <a:gd name="connsiteY4" fmla="*/ 0 h 1572599"/>
                <a:gd name="connsiteX0" fmla="*/ 4112185 w 5263244"/>
                <a:gd name="connsiteY0" fmla="*/ 139507 h 1572599"/>
                <a:gd name="connsiteX1" fmla="*/ 5221030 w 5263244"/>
                <a:gd name="connsiteY1" fmla="*/ 718148 h 1572599"/>
                <a:gd name="connsiteX2" fmla="*/ 2611954 w 5263244"/>
                <a:gd name="connsiteY2" fmla="*/ 1572599 h 1572599"/>
                <a:gd name="connsiteX3" fmla="*/ 2878 w 5263244"/>
                <a:gd name="connsiteY3" fmla="*/ 718148 h 1572599"/>
                <a:gd name="connsiteX4" fmla="*/ 1158387 w 5263244"/>
                <a:gd name="connsiteY4" fmla="*/ 0 h 1572599"/>
                <a:gd name="connsiteX0" fmla="*/ 4112185 w 5263244"/>
                <a:gd name="connsiteY0" fmla="*/ 139507 h 1572599"/>
                <a:gd name="connsiteX1" fmla="*/ 5221030 w 5263244"/>
                <a:gd name="connsiteY1" fmla="*/ 718148 h 1572599"/>
                <a:gd name="connsiteX2" fmla="*/ 2611954 w 5263244"/>
                <a:gd name="connsiteY2" fmla="*/ 1572599 h 1572599"/>
                <a:gd name="connsiteX3" fmla="*/ 2878 w 5263244"/>
                <a:gd name="connsiteY3" fmla="*/ 718148 h 1572599"/>
                <a:gd name="connsiteX4" fmla="*/ 1158387 w 5263244"/>
                <a:gd name="connsiteY4" fmla="*/ 0 h 1572599"/>
                <a:gd name="connsiteX0" fmla="*/ 4112185 w 5223152"/>
                <a:gd name="connsiteY0" fmla="*/ 139507 h 1572599"/>
                <a:gd name="connsiteX1" fmla="*/ 5221030 w 5223152"/>
                <a:gd name="connsiteY1" fmla="*/ 718148 h 1572599"/>
                <a:gd name="connsiteX2" fmla="*/ 2611954 w 5223152"/>
                <a:gd name="connsiteY2" fmla="*/ 1572599 h 1572599"/>
                <a:gd name="connsiteX3" fmla="*/ 2878 w 5223152"/>
                <a:gd name="connsiteY3" fmla="*/ 718148 h 1572599"/>
                <a:gd name="connsiteX4" fmla="*/ 1158387 w 5223152"/>
                <a:gd name="connsiteY4" fmla="*/ 0 h 1572599"/>
                <a:gd name="connsiteX0" fmla="*/ 4101623 w 5262379"/>
                <a:gd name="connsiteY0" fmla="*/ 75462 h 1572599"/>
                <a:gd name="connsiteX1" fmla="*/ 5221030 w 5262379"/>
                <a:gd name="connsiteY1" fmla="*/ 718148 h 1572599"/>
                <a:gd name="connsiteX2" fmla="*/ 2611954 w 5262379"/>
                <a:gd name="connsiteY2" fmla="*/ 1572599 h 1572599"/>
                <a:gd name="connsiteX3" fmla="*/ 2878 w 5262379"/>
                <a:gd name="connsiteY3" fmla="*/ 718148 h 1572599"/>
                <a:gd name="connsiteX4" fmla="*/ 1158387 w 5262379"/>
                <a:gd name="connsiteY4" fmla="*/ 0 h 1572599"/>
                <a:gd name="connsiteX0" fmla="*/ 4101623 w 5259200"/>
                <a:gd name="connsiteY0" fmla="*/ 75462 h 1572599"/>
                <a:gd name="connsiteX1" fmla="*/ 5221030 w 5259200"/>
                <a:gd name="connsiteY1" fmla="*/ 718148 h 1572599"/>
                <a:gd name="connsiteX2" fmla="*/ 2611954 w 5259200"/>
                <a:gd name="connsiteY2" fmla="*/ 1572599 h 1572599"/>
                <a:gd name="connsiteX3" fmla="*/ 2878 w 5259200"/>
                <a:gd name="connsiteY3" fmla="*/ 718148 h 1572599"/>
                <a:gd name="connsiteX4" fmla="*/ 1158387 w 5259200"/>
                <a:gd name="connsiteY4" fmla="*/ 0 h 1572599"/>
                <a:gd name="connsiteX0" fmla="*/ 4101623 w 5224756"/>
                <a:gd name="connsiteY0" fmla="*/ 75462 h 1572599"/>
                <a:gd name="connsiteX1" fmla="*/ 5221030 w 5224756"/>
                <a:gd name="connsiteY1" fmla="*/ 718148 h 1572599"/>
                <a:gd name="connsiteX2" fmla="*/ 2611954 w 5224756"/>
                <a:gd name="connsiteY2" fmla="*/ 1572599 h 1572599"/>
                <a:gd name="connsiteX3" fmla="*/ 2878 w 5224756"/>
                <a:gd name="connsiteY3" fmla="*/ 718148 h 1572599"/>
                <a:gd name="connsiteX4" fmla="*/ 1158387 w 5224756"/>
                <a:gd name="connsiteY4" fmla="*/ 0 h 1572599"/>
                <a:gd name="connsiteX0" fmla="*/ 4101523 w 5224656"/>
                <a:gd name="connsiteY0" fmla="*/ 75462 h 1572599"/>
                <a:gd name="connsiteX1" fmla="*/ 5220930 w 5224656"/>
                <a:gd name="connsiteY1" fmla="*/ 718148 h 1572599"/>
                <a:gd name="connsiteX2" fmla="*/ 2611854 w 5224656"/>
                <a:gd name="connsiteY2" fmla="*/ 1572599 h 1572599"/>
                <a:gd name="connsiteX3" fmla="*/ 2778 w 5224656"/>
                <a:gd name="connsiteY3" fmla="*/ 718148 h 1572599"/>
                <a:gd name="connsiteX4" fmla="*/ 1158287 w 5224656"/>
                <a:gd name="connsiteY4" fmla="*/ 0 h 157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24656" h="1572599">
                  <a:moveTo>
                    <a:pt x="4101523" y="75462"/>
                  </a:moveTo>
                  <a:cubicBezTo>
                    <a:pt x="4437829" y="118995"/>
                    <a:pt x="5139996" y="317331"/>
                    <a:pt x="5220930" y="718148"/>
                  </a:cubicBezTo>
                  <a:cubicBezTo>
                    <a:pt x="5301864" y="1118965"/>
                    <a:pt x="4052807" y="1572599"/>
                    <a:pt x="2611854" y="1572599"/>
                  </a:cubicBezTo>
                  <a:cubicBezTo>
                    <a:pt x="1170901" y="1572599"/>
                    <a:pt x="58844" y="1127725"/>
                    <a:pt x="2778" y="718148"/>
                  </a:cubicBezTo>
                  <a:cubicBezTo>
                    <a:pt x="-53288" y="308571"/>
                    <a:pt x="753402" y="94707"/>
                    <a:pt x="1158287" y="0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49" name="Shape 101">
            <a:extLst>
              <a:ext uri="{FF2B5EF4-FFF2-40B4-BE49-F238E27FC236}">
                <a16:creationId xmlns:a16="http://schemas.microsoft.com/office/drawing/2014/main" id="{4A45C981-7916-4BFD-89F2-80B8AF430DAC}"/>
              </a:ext>
            </a:extLst>
          </p:cNvPr>
          <p:cNvSpPr txBox="1"/>
          <p:nvPr/>
        </p:nvSpPr>
        <p:spPr>
          <a:xfrm>
            <a:off x="10573687" y="2403579"/>
            <a:ext cx="1627965" cy="2538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spAutoFit/>
          </a:bodyPr>
          <a:lstStyle/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  <a:sym typeface="Calibri"/>
              </a:rPr>
              <a:t>Intelligent Apps</a:t>
            </a:r>
          </a:p>
        </p:txBody>
      </p: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C02516F0-04AD-4B74-A8F2-0EB0E2A3F2C9}"/>
              </a:ext>
            </a:extLst>
          </p:cNvPr>
          <p:cNvGrpSpPr/>
          <p:nvPr/>
        </p:nvGrpSpPr>
        <p:grpSpPr>
          <a:xfrm>
            <a:off x="11140079" y="1764986"/>
            <a:ext cx="565780" cy="586238"/>
            <a:chOff x="9095124" y="3288299"/>
            <a:chExt cx="916056" cy="1001411"/>
          </a:xfrm>
        </p:grpSpPr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1D881CFB-B65E-4B4B-968E-572E2DB545C5}"/>
                </a:ext>
              </a:extLst>
            </p:cNvPr>
            <p:cNvGrpSpPr/>
            <p:nvPr/>
          </p:nvGrpSpPr>
          <p:grpSpPr>
            <a:xfrm>
              <a:off x="9615713" y="3659076"/>
              <a:ext cx="288492" cy="206742"/>
              <a:chOff x="3751869" y="1754414"/>
              <a:chExt cx="4688258" cy="3381830"/>
            </a:xfrm>
          </p:grpSpPr>
          <p:sp>
            <p:nvSpPr>
              <p:cNvPr id="171" name="Freeform: Shape 132">
                <a:extLst>
                  <a:ext uri="{FF2B5EF4-FFF2-40B4-BE49-F238E27FC236}">
                    <a16:creationId xmlns:a16="http://schemas.microsoft.com/office/drawing/2014/main" id="{370E0A08-E771-4960-A5D3-805EBC0B698D}"/>
                  </a:ext>
                </a:extLst>
              </p:cNvPr>
              <p:cNvSpPr/>
              <p:nvPr/>
            </p:nvSpPr>
            <p:spPr bwMode="auto">
              <a:xfrm>
                <a:off x="3751869" y="1754414"/>
                <a:ext cx="1605717" cy="3381830"/>
              </a:xfrm>
              <a:custGeom>
                <a:avLst/>
                <a:gdLst>
                  <a:gd name="connsiteX0" fmla="*/ 1605716 w 1884207"/>
                  <a:gd name="connsiteY0" fmla="*/ 0 h 3381830"/>
                  <a:gd name="connsiteX1" fmla="*/ 1884206 w 1884207"/>
                  <a:gd name="connsiteY1" fmla="*/ 278490 h 3381830"/>
                  <a:gd name="connsiteX2" fmla="*/ 471783 w 1884207"/>
                  <a:gd name="connsiteY2" fmla="*/ 1690914 h 3381830"/>
                  <a:gd name="connsiteX3" fmla="*/ 1884207 w 1884207"/>
                  <a:gd name="connsiteY3" fmla="*/ 3103339 h 3381830"/>
                  <a:gd name="connsiteX4" fmla="*/ 1605717 w 1884207"/>
                  <a:gd name="connsiteY4" fmla="*/ 3381830 h 3381830"/>
                  <a:gd name="connsiteX5" fmla="*/ 60246 w 1884207"/>
                  <a:gd name="connsiteY5" fmla="*/ 1836358 h 3381830"/>
                  <a:gd name="connsiteX6" fmla="*/ 60246 w 1884207"/>
                  <a:gd name="connsiteY6" fmla="*/ 1545470 h 3381830"/>
                  <a:gd name="connsiteX7" fmla="*/ 1605716 w 1884207"/>
                  <a:gd name="connsiteY7" fmla="*/ 0 h 3381830"/>
                  <a:gd name="connsiteX0" fmla="*/ 1605716 w 1884207"/>
                  <a:gd name="connsiteY0" fmla="*/ 0 h 3381830"/>
                  <a:gd name="connsiteX1" fmla="*/ 1884206 w 1884207"/>
                  <a:gd name="connsiteY1" fmla="*/ 278490 h 3381830"/>
                  <a:gd name="connsiteX2" fmla="*/ 1884207 w 1884207"/>
                  <a:gd name="connsiteY2" fmla="*/ 3103339 h 3381830"/>
                  <a:gd name="connsiteX3" fmla="*/ 1605717 w 1884207"/>
                  <a:gd name="connsiteY3" fmla="*/ 3381830 h 3381830"/>
                  <a:gd name="connsiteX4" fmla="*/ 60246 w 1884207"/>
                  <a:gd name="connsiteY4" fmla="*/ 1836358 h 3381830"/>
                  <a:gd name="connsiteX5" fmla="*/ 60246 w 1884207"/>
                  <a:gd name="connsiteY5" fmla="*/ 1545470 h 3381830"/>
                  <a:gd name="connsiteX6" fmla="*/ 1605716 w 1884207"/>
                  <a:gd name="connsiteY6" fmla="*/ 0 h 3381830"/>
                  <a:gd name="connsiteX0" fmla="*/ 1884207 w 1975647"/>
                  <a:gd name="connsiteY0" fmla="*/ 3103339 h 3381830"/>
                  <a:gd name="connsiteX1" fmla="*/ 1605717 w 1975647"/>
                  <a:gd name="connsiteY1" fmla="*/ 3381830 h 3381830"/>
                  <a:gd name="connsiteX2" fmla="*/ 60246 w 1975647"/>
                  <a:gd name="connsiteY2" fmla="*/ 1836358 h 3381830"/>
                  <a:gd name="connsiteX3" fmla="*/ 60246 w 1975647"/>
                  <a:gd name="connsiteY3" fmla="*/ 1545470 h 3381830"/>
                  <a:gd name="connsiteX4" fmla="*/ 1605716 w 1975647"/>
                  <a:gd name="connsiteY4" fmla="*/ 0 h 3381830"/>
                  <a:gd name="connsiteX5" fmla="*/ 1884206 w 1975647"/>
                  <a:gd name="connsiteY5" fmla="*/ 278490 h 3381830"/>
                  <a:gd name="connsiteX6" fmla="*/ 1975647 w 1975647"/>
                  <a:gd name="connsiteY6" fmla="*/ 3194779 h 3381830"/>
                  <a:gd name="connsiteX0" fmla="*/ 1884207 w 1884207"/>
                  <a:gd name="connsiteY0" fmla="*/ 3103339 h 3381830"/>
                  <a:gd name="connsiteX1" fmla="*/ 1605717 w 1884207"/>
                  <a:gd name="connsiteY1" fmla="*/ 3381830 h 3381830"/>
                  <a:gd name="connsiteX2" fmla="*/ 60246 w 1884207"/>
                  <a:gd name="connsiteY2" fmla="*/ 1836358 h 3381830"/>
                  <a:gd name="connsiteX3" fmla="*/ 60246 w 1884207"/>
                  <a:gd name="connsiteY3" fmla="*/ 1545470 h 3381830"/>
                  <a:gd name="connsiteX4" fmla="*/ 1605716 w 1884207"/>
                  <a:gd name="connsiteY4" fmla="*/ 0 h 3381830"/>
                  <a:gd name="connsiteX5" fmla="*/ 1884206 w 1884207"/>
                  <a:gd name="connsiteY5" fmla="*/ 278490 h 3381830"/>
                  <a:gd name="connsiteX0" fmla="*/ 1884207 w 1884207"/>
                  <a:gd name="connsiteY0" fmla="*/ 3103339 h 3381830"/>
                  <a:gd name="connsiteX1" fmla="*/ 1605717 w 1884207"/>
                  <a:gd name="connsiteY1" fmla="*/ 3381830 h 3381830"/>
                  <a:gd name="connsiteX2" fmla="*/ 60246 w 1884207"/>
                  <a:gd name="connsiteY2" fmla="*/ 1836358 h 3381830"/>
                  <a:gd name="connsiteX3" fmla="*/ 60246 w 1884207"/>
                  <a:gd name="connsiteY3" fmla="*/ 1545470 h 3381830"/>
                  <a:gd name="connsiteX4" fmla="*/ 1605716 w 1884207"/>
                  <a:gd name="connsiteY4" fmla="*/ 0 h 3381830"/>
                  <a:gd name="connsiteX0" fmla="*/ 1605717 w 1605717"/>
                  <a:gd name="connsiteY0" fmla="*/ 3381830 h 3381830"/>
                  <a:gd name="connsiteX1" fmla="*/ 60246 w 1605717"/>
                  <a:gd name="connsiteY1" fmla="*/ 1836358 h 3381830"/>
                  <a:gd name="connsiteX2" fmla="*/ 60246 w 1605717"/>
                  <a:gd name="connsiteY2" fmla="*/ 1545470 h 3381830"/>
                  <a:gd name="connsiteX3" fmla="*/ 1605716 w 1605717"/>
                  <a:gd name="connsiteY3" fmla="*/ 0 h 3381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05717" h="3381830">
                    <a:moveTo>
                      <a:pt x="1605717" y="3381830"/>
                    </a:moveTo>
                    <a:lnTo>
                      <a:pt x="60246" y="1836358"/>
                    </a:lnTo>
                    <a:cubicBezTo>
                      <a:pt x="-20081" y="1756032"/>
                      <a:pt x="-20081" y="1625797"/>
                      <a:pt x="60246" y="1545470"/>
                    </a:cubicBezTo>
                    <a:lnTo>
                      <a:pt x="1605716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2" name="Freeform: Shape 133">
                <a:extLst>
                  <a:ext uri="{FF2B5EF4-FFF2-40B4-BE49-F238E27FC236}">
                    <a16:creationId xmlns:a16="http://schemas.microsoft.com/office/drawing/2014/main" id="{E47C2120-8960-4CF9-877D-89E6D034C38A}"/>
                  </a:ext>
                </a:extLst>
              </p:cNvPr>
              <p:cNvSpPr/>
              <p:nvPr/>
            </p:nvSpPr>
            <p:spPr bwMode="auto">
              <a:xfrm>
                <a:off x="6834412" y="1754415"/>
                <a:ext cx="1605715" cy="3381828"/>
              </a:xfrm>
              <a:custGeom>
                <a:avLst/>
                <a:gdLst>
                  <a:gd name="connsiteX0" fmla="*/ 278491 w 1884205"/>
                  <a:gd name="connsiteY0" fmla="*/ 0 h 3381828"/>
                  <a:gd name="connsiteX1" fmla="*/ 1823961 w 1884205"/>
                  <a:gd name="connsiteY1" fmla="*/ 1545469 h 3381828"/>
                  <a:gd name="connsiteX2" fmla="*/ 1823961 w 1884205"/>
                  <a:gd name="connsiteY2" fmla="*/ 1836357 h 3381828"/>
                  <a:gd name="connsiteX3" fmla="*/ 278490 w 1884205"/>
                  <a:gd name="connsiteY3" fmla="*/ 3381828 h 3381828"/>
                  <a:gd name="connsiteX4" fmla="*/ 0 w 1884205"/>
                  <a:gd name="connsiteY4" fmla="*/ 3103337 h 3381828"/>
                  <a:gd name="connsiteX5" fmla="*/ 1412423 w 1884205"/>
                  <a:gd name="connsiteY5" fmla="*/ 1690912 h 3381828"/>
                  <a:gd name="connsiteX6" fmla="*/ 1 w 1884205"/>
                  <a:gd name="connsiteY6" fmla="*/ 278491 h 3381828"/>
                  <a:gd name="connsiteX7" fmla="*/ 278491 w 1884205"/>
                  <a:gd name="connsiteY7" fmla="*/ 0 h 3381828"/>
                  <a:gd name="connsiteX0" fmla="*/ 1412423 w 1884205"/>
                  <a:gd name="connsiteY0" fmla="*/ 1690912 h 3381828"/>
                  <a:gd name="connsiteX1" fmla="*/ 1 w 1884205"/>
                  <a:gd name="connsiteY1" fmla="*/ 278491 h 3381828"/>
                  <a:gd name="connsiteX2" fmla="*/ 278491 w 1884205"/>
                  <a:gd name="connsiteY2" fmla="*/ 0 h 3381828"/>
                  <a:gd name="connsiteX3" fmla="*/ 1823961 w 1884205"/>
                  <a:gd name="connsiteY3" fmla="*/ 1545469 h 3381828"/>
                  <a:gd name="connsiteX4" fmla="*/ 1823961 w 1884205"/>
                  <a:gd name="connsiteY4" fmla="*/ 1836357 h 3381828"/>
                  <a:gd name="connsiteX5" fmla="*/ 278490 w 1884205"/>
                  <a:gd name="connsiteY5" fmla="*/ 3381828 h 3381828"/>
                  <a:gd name="connsiteX6" fmla="*/ 0 w 1884205"/>
                  <a:gd name="connsiteY6" fmla="*/ 3103337 h 3381828"/>
                  <a:gd name="connsiteX7" fmla="*/ 1503863 w 1884205"/>
                  <a:gd name="connsiteY7" fmla="*/ 1782352 h 3381828"/>
                  <a:gd name="connsiteX0" fmla="*/ 1412423 w 1884205"/>
                  <a:gd name="connsiteY0" fmla="*/ 1690912 h 3381828"/>
                  <a:gd name="connsiteX1" fmla="*/ 1 w 1884205"/>
                  <a:gd name="connsiteY1" fmla="*/ 278491 h 3381828"/>
                  <a:gd name="connsiteX2" fmla="*/ 278491 w 1884205"/>
                  <a:gd name="connsiteY2" fmla="*/ 0 h 3381828"/>
                  <a:gd name="connsiteX3" fmla="*/ 1823961 w 1884205"/>
                  <a:gd name="connsiteY3" fmla="*/ 1545469 h 3381828"/>
                  <a:gd name="connsiteX4" fmla="*/ 1823961 w 1884205"/>
                  <a:gd name="connsiteY4" fmla="*/ 1836357 h 3381828"/>
                  <a:gd name="connsiteX5" fmla="*/ 278490 w 1884205"/>
                  <a:gd name="connsiteY5" fmla="*/ 3381828 h 3381828"/>
                  <a:gd name="connsiteX6" fmla="*/ 0 w 1884205"/>
                  <a:gd name="connsiteY6" fmla="*/ 3103337 h 3381828"/>
                  <a:gd name="connsiteX0" fmla="*/ 1 w 1884205"/>
                  <a:gd name="connsiteY0" fmla="*/ 278491 h 3381828"/>
                  <a:gd name="connsiteX1" fmla="*/ 278491 w 1884205"/>
                  <a:gd name="connsiteY1" fmla="*/ 0 h 3381828"/>
                  <a:gd name="connsiteX2" fmla="*/ 1823961 w 1884205"/>
                  <a:gd name="connsiteY2" fmla="*/ 1545469 h 3381828"/>
                  <a:gd name="connsiteX3" fmla="*/ 1823961 w 1884205"/>
                  <a:gd name="connsiteY3" fmla="*/ 1836357 h 3381828"/>
                  <a:gd name="connsiteX4" fmla="*/ 278490 w 1884205"/>
                  <a:gd name="connsiteY4" fmla="*/ 3381828 h 3381828"/>
                  <a:gd name="connsiteX5" fmla="*/ 0 w 1884205"/>
                  <a:gd name="connsiteY5" fmla="*/ 3103337 h 3381828"/>
                  <a:gd name="connsiteX0" fmla="*/ 0 w 1884204"/>
                  <a:gd name="connsiteY0" fmla="*/ 278491 h 3381828"/>
                  <a:gd name="connsiteX1" fmla="*/ 278490 w 1884204"/>
                  <a:gd name="connsiteY1" fmla="*/ 0 h 3381828"/>
                  <a:gd name="connsiteX2" fmla="*/ 1823960 w 1884204"/>
                  <a:gd name="connsiteY2" fmla="*/ 1545469 h 3381828"/>
                  <a:gd name="connsiteX3" fmla="*/ 1823960 w 1884204"/>
                  <a:gd name="connsiteY3" fmla="*/ 1836357 h 3381828"/>
                  <a:gd name="connsiteX4" fmla="*/ 278489 w 1884204"/>
                  <a:gd name="connsiteY4" fmla="*/ 3381828 h 3381828"/>
                  <a:gd name="connsiteX0" fmla="*/ 1 w 1605715"/>
                  <a:gd name="connsiteY0" fmla="*/ 0 h 3381828"/>
                  <a:gd name="connsiteX1" fmla="*/ 1545471 w 1605715"/>
                  <a:gd name="connsiteY1" fmla="*/ 1545469 h 3381828"/>
                  <a:gd name="connsiteX2" fmla="*/ 1545471 w 1605715"/>
                  <a:gd name="connsiteY2" fmla="*/ 1836357 h 3381828"/>
                  <a:gd name="connsiteX3" fmla="*/ 0 w 1605715"/>
                  <a:gd name="connsiteY3" fmla="*/ 3381828 h 338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05715" h="3381828">
                    <a:moveTo>
                      <a:pt x="1" y="0"/>
                    </a:moveTo>
                    <a:lnTo>
                      <a:pt x="1545471" y="1545469"/>
                    </a:lnTo>
                    <a:cubicBezTo>
                      <a:pt x="1625797" y="1625796"/>
                      <a:pt x="1625797" y="1756031"/>
                      <a:pt x="1545471" y="1836357"/>
                    </a:cubicBezTo>
                    <a:lnTo>
                      <a:pt x="0" y="3381828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3" name="Freeform: Shape 134">
                <a:extLst>
                  <a:ext uri="{FF2B5EF4-FFF2-40B4-BE49-F238E27FC236}">
                    <a16:creationId xmlns:a16="http://schemas.microsoft.com/office/drawing/2014/main" id="{F0AE13D1-F212-410D-B2A0-3C57D0527A49}"/>
                  </a:ext>
                </a:extLst>
              </p:cNvPr>
              <p:cNvSpPr/>
              <p:nvPr/>
            </p:nvSpPr>
            <p:spPr bwMode="auto">
              <a:xfrm>
                <a:off x="5154384" y="3131457"/>
                <a:ext cx="627742" cy="627742"/>
              </a:xfrm>
              <a:custGeom>
                <a:avLst/>
                <a:gdLst>
                  <a:gd name="connsiteX0" fmla="*/ 250371 w 500742"/>
                  <a:gd name="connsiteY0" fmla="*/ 0 h 500742"/>
                  <a:gd name="connsiteX1" fmla="*/ 500742 w 500742"/>
                  <a:gd name="connsiteY1" fmla="*/ 250371 h 500742"/>
                  <a:gd name="connsiteX2" fmla="*/ 250371 w 500742"/>
                  <a:gd name="connsiteY2" fmla="*/ 500742 h 500742"/>
                  <a:gd name="connsiteX3" fmla="*/ 0 w 500742"/>
                  <a:gd name="connsiteY3" fmla="*/ 250371 h 500742"/>
                  <a:gd name="connsiteX4" fmla="*/ 250371 w 500742"/>
                  <a:gd name="connsiteY4" fmla="*/ 0 h 500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0742" h="500742">
                    <a:moveTo>
                      <a:pt x="250371" y="0"/>
                    </a:moveTo>
                    <a:cubicBezTo>
                      <a:pt x="388647" y="0"/>
                      <a:pt x="500742" y="112095"/>
                      <a:pt x="500742" y="250371"/>
                    </a:cubicBezTo>
                    <a:cubicBezTo>
                      <a:pt x="500742" y="388647"/>
                      <a:pt x="388647" y="500742"/>
                      <a:pt x="250371" y="500742"/>
                    </a:cubicBezTo>
                    <a:cubicBezTo>
                      <a:pt x="112095" y="500742"/>
                      <a:pt x="0" y="388647"/>
                      <a:pt x="0" y="250371"/>
                    </a:cubicBezTo>
                    <a:cubicBezTo>
                      <a:pt x="0" y="112095"/>
                      <a:pt x="112095" y="0"/>
                      <a:pt x="250371" y="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4" name="Freeform: Shape 135">
                <a:extLst>
                  <a:ext uri="{FF2B5EF4-FFF2-40B4-BE49-F238E27FC236}">
                    <a16:creationId xmlns:a16="http://schemas.microsoft.com/office/drawing/2014/main" id="{814DCEA3-0403-41E6-A887-25024DC08B3A}"/>
                  </a:ext>
                </a:extLst>
              </p:cNvPr>
              <p:cNvSpPr/>
              <p:nvPr/>
            </p:nvSpPr>
            <p:spPr bwMode="auto">
              <a:xfrm>
                <a:off x="6409870" y="3131457"/>
                <a:ext cx="627742" cy="627742"/>
              </a:xfrm>
              <a:custGeom>
                <a:avLst/>
                <a:gdLst>
                  <a:gd name="connsiteX0" fmla="*/ 250371 w 500742"/>
                  <a:gd name="connsiteY0" fmla="*/ 0 h 500742"/>
                  <a:gd name="connsiteX1" fmla="*/ 500742 w 500742"/>
                  <a:gd name="connsiteY1" fmla="*/ 250371 h 500742"/>
                  <a:gd name="connsiteX2" fmla="*/ 250371 w 500742"/>
                  <a:gd name="connsiteY2" fmla="*/ 500742 h 500742"/>
                  <a:gd name="connsiteX3" fmla="*/ 0 w 500742"/>
                  <a:gd name="connsiteY3" fmla="*/ 250371 h 500742"/>
                  <a:gd name="connsiteX4" fmla="*/ 250371 w 500742"/>
                  <a:gd name="connsiteY4" fmla="*/ 0 h 500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0742" h="500742">
                    <a:moveTo>
                      <a:pt x="250371" y="0"/>
                    </a:moveTo>
                    <a:cubicBezTo>
                      <a:pt x="388647" y="0"/>
                      <a:pt x="500742" y="112095"/>
                      <a:pt x="500742" y="250371"/>
                    </a:cubicBezTo>
                    <a:cubicBezTo>
                      <a:pt x="500742" y="388647"/>
                      <a:pt x="388647" y="500742"/>
                      <a:pt x="250371" y="500742"/>
                    </a:cubicBezTo>
                    <a:cubicBezTo>
                      <a:pt x="112095" y="500742"/>
                      <a:pt x="0" y="388647"/>
                      <a:pt x="0" y="250371"/>
                    </a:cubicBezTo>
                    <a:cubicBezTo>
                      <a:pt x="0" y="112095"/>
                      <a:pt x="112095" y="0"/>
                      <a:pt x="250371" y="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DAF9F5FA-2505-4437-BEA7-3E12241610AB}"/>
                </a:ext>
              </a:extLst>
            </p:cNvPr>
            <p:cNvGrpSpPr/>
            <p:nvPr/>
          </p:nvGrpSpPr>
          <p:grpSpPr>
            <a:xfrm>
              <a:off x="9529086" y="3345220"/>
              <a:ext cx="202925" cy="182040"/>
              <a:chOff x="2974863" y="1824177"/>
              <a:chExt cx="285701" cy="257980"/>
            </a:xfrm>
            <a:noFill/>
          </p:grpSpPr>
          <p:sp>
            <p:nvSpPr>
              <p:cNvPr id="168" name="Rectangle 48">
                <a:extLst>
                  <a:ext uri="{FF2B5EF4-FFF2-40B4-BE49-F238E27FC236}">
                    <a16:creationId xmlns:a16="http://schemas.microsoft.com/office/drawing/2014/main" id="{95956A53-4844-48CA-A8EA-160DC98AEF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4866" y="1824177"/>
                <a:ext cx="285698" cy="257980"/>
              </a:xfrm>
              <a:prstGeom prst="rect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9" name="Freeform 49">
                <a:extLst>
                  <a:ext uri="{FF2B5EF4-FFF2-40B4-BE49-F238E27FC236}">
                    <a16:creationId xmlns:a16="http://schemas.microsoft.com/office/drawing/2014/main" id="{562612DA-AC3A-48E2-BE56-F2E1D982AD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4863" y="1929714"/>
                <a:ext cx="285697" cy="140716"/>
              </a:xfrm>
              <a:custGeom>
                <a:avLst/>
                <a:gdLst>
                  <a:gd name="T0" fmla="*/ 268 w 268"/>
                  <a:gd name="T1" fmla="*/ 132 h 132"/>
                  <a:gd name="T2" fmla="*/ 179 w 268"/>
                  <a:gd name="T3" fmla="*/ 44 h 132"/>
                  <a:gd name="T4" fmla="*/ 156 w 268"/>
                  <a:gd name="T5" fmla="*/ 66 h 132"/>
                  <a:gd name="T6" fmla="*/ 89 w 268"/>
                  <a:gd name="T7" fmla="*/ 0 h 132"/>
                  <a:gd name="T8" fmla="*/ 0 w 268"/>
                  <a:gd name="T9" fmla="*/ 8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8" h="132">
                    <a:moveTo>
                      <a:pt x="268" y="132"/>
                    </a:moveTo>
                    <a:lnTo>
                      <a:pt x="179" y="44"/>
                    </a:lnTo>
                    <a:lnTo>
                      <a:pt x="156" y="66"/>
                    </a:lnTo>
                    <a:lnTo>
                      <a:pt x="89" y="0"/>
                    </a:lnTo>
                    <a:lnTo>
                      <a:pt x="0" y="88"/>
                    </a:lnTo>
                  </a:path>
                </a:pathLst>
              </a:cu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0" name="Oval 169">
                <a:extLst>
                  <a:ext uri="{FF2B5EF4-FFF2-40B4-BE49-F238E27FC236}">
                    <a16:creationId xmlns:a16="http://schemas.microsoft.com/office/drawing/2014/main" id="{8E5D5076-8C7F-40CB-9A6F-2377D16C1D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5681" y="1871082"/>
                <a:ext cx="47971" cy="46905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53" name="Freeform 9">
              <a:extLst>
                <a:ext uri="{FF2B5EF4-FFF2-40B4-BE49-F238E27FC236}">
                  <a16:creationId xmlns:a16="http://schemas.microsoft.com/office/drawing/2014/main" id="{5304FB8C-1AB6-4404-AFE2-7F3F4FD4D0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95124" y="4049312"/>
              <a:ext cx="325830" cy="237430"/>
            </a:xfrm>
            <a:custGeom>
              <a:avLst/>
              <a:gdLst>
                <a:gd name="T0" fmla="*/ 3748 w 3748"/>
                <a:gd name="T1" fmla="*/ 2562 h 2749"/>
                <a:gd name="T2" fmla="*/ 3561 w 3748"/>
                <a:gd name="T3" fmla="*/ 2749 h 2749"/>
                <a:gd name="T4" fmla="*/ 187 w 3748"/>
                <a:gd name="T5" fmla="*/ 2749 h 2749"/>
                <a:gd name="T6" fmla="*/ 0 w 3748"/>
                <a:gd name="T7" fmla="*/ 2562 h 2749"/>
                <a:gd name="T8" fmla="*/ 0 w 3748"/>
                <a:gd name="T9" fmla="*/ 187 h 2749"/>
                <a:gd name="T10" fmla="*/ 187 w 3748"/>
                <a:gd name="T11" fmla="*/ 0 h 2749"/>
                <a:gd name="T12" fmla="*/ 3561 w 3748"/>
                <a:gd name="T13" fmla="*/ 0 h 2749"/>
                <a:gd name="T14" fmla="*/ 3748 w 3748"/>
                <a:gd name="T15" fmla="*/ 187 h 2749"/>
                <a:gd name="T16" fmla="*/ 3748 w 3748"/>
                <a:gd name="T17" fmla="*/ 2562 h 2749"/>
                <a:gd name="T18" fmla="*/ 2124 w 3748"/>
                <a:gd name="T19" fmla="*/ 2249 h 2749"/>
                <a:gd name="T20" fmla="*/ 1624 w 3748"/>
                <a:gd name="T21" fmla="*/ 2249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48" h="2749">
                  <a:moveTo>
                    <a:pt x="3748" y="2562"/>
                  </a:moveTo>
                  <a:cubicBezTo>
                    <a:pt x="3748" y="2665"/>
                    <a:pt x="3665" y="2749"/>
                    <a:pt x="3561" y="2749"/>
                  </a:cubicBezTo>
                  <a:cubicBezTo>
                    <a:pt x="187" y="2749"/>
                    <a:pt x="187" y="2749"/>
                    <a:pt x="187" y="2749"/>
                  </a:cubicBezTo>
                  <a:cubicBezTo>
                    <a:pt x="83" y="2749"/>
                    <a:pt x="0" y="2665"/>
                    <a:pt x="0" y="256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0" y="84"/>
                    <a:pt x="83" y="0"/>
                    <a:pt x="187" y="0"/>
                  </a:cubicBezTo>
                  <a:cubicBezTo>
                    <a:pt x="3561" y="0"/>
                    <a:pt x="3561" y="0"/>
                    <a:pt x="3561" y="0"/>
                  </a:cubicBezTo>
                  <a:cubicBezTo>
                    <a:pt x="3665" y="0"/>
                    <a:pt x="3748" y="84"/>
                    <a:pt x="3748" y="187"/>
                  </a:cubicBezTo>
                  <a:lnTo>
                    <a:pt x="3748" y="2562"/>
                  </a:lnTo>
                  <a:close/>
                  <a:moveTo>
                    <a:pt x="2124" y="2249"/>
                  </a:moveTo>
                  <a:cubicBezTo>
                    <a:pt x="1624" y="2249"/>
                    <a:pt x="1624" y="2249"/>
                    <a:pt x="1624" y="2249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" name="Freeform 448">
              <a:extLst>
                <a:ext uri="{FF2B5EF4-FFF2-40B4-BE49-F238E27FC236}">
                  <a16:creationId xmlns:a16="http://schemas.microsoft.com/office/drawing/2014/main" id="{6D0689DD-7DEB-4225-B71E-B6EFCF0D56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95124" y="3644731"/>
              <a:ext cx="437121" cy="289564"/>
            </a:xfrm>
            <a:custGeom>
              <a:avLst/>
              <a:gdLst>
                <a:gd name="T0" fmla="*/ 3250 w 3750"/>
                <a:gd name="T1" fmla="*/ 1750 h 2500"/>
                <a:gd name="T2" fmla="*/ 500 w 3750"/>
                <a:gd name="T3" fmla="*/ 1750 h 2500"/>
                <a:gd name="T4" fmla="*/ 500 w 3750"/>
                <a:gd name="T5" fmla="*/ 0 h 2500"/>
                <a:gd name="T6" fmla="*/ 3250 w 3750"/>
                <a:gd name="T7" fmla="*/ 0 h 2500"/>
                <a:gd name="T8" fmla="*/ 3250 w 3750"/>
                <a:gd name="T9" fmla="*/ 1750 h 2500"/>
                <a:gd name="T10" fmla="*/ 0 w 3750"/>
                <a:gd name="T11" fmla="*/ 2375 h 2500"/>
                <a:gd name="T12" fmla="*/ 125 w 3750"/>
                <a:gd name="T13" fmla="*/ 2500 h 2500"/>
                <a:gd name="T14" fmla="*/ 3625 w 3750"/>
                <a:gd name="T15" fmla="*/ 2500 h 2500"/>
                <a:gd name="T16" fmla="*/ 3750 w 3750"/>
                <a:gd name="T17" fmla="*/ 2375 h 2500"/>
                <a:gd name="T18" fmla="*/ 3688 w 3750"/>
                <a:gd name="T19" fmla="*/ 2187 h 2500"/>
                <a:gd name="T20" fmla="*/ 3250 w 3750"/>
                <a:gd name="T21" fmla="*/ 1750 h 2500"/>
                <a:gd name="T22" fmla="*/ 500 w 3750"/>
                <a:gd name="T23" fmla="*/ 1750 h 2500"/>
                <a:gd name="T24" fmla="*/ 63 w 3750"/>
                <a:gd name="T25" fmla="*/ 2187 h 2500"/>
                <a:gd name="T26" fmla="*/ 0 w 3750"/>
                <a:gd name="T27" fmla="*/ 2375 h 2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0" h="2500">
                  <a:moveTo>
                    <a:pt x="3250" y="1750"/>
                  </a:moveTo>
                  <a:cubicBezTo>
                    <a:pt x="500" y="1750"/>
                    <a:pt x="500" y="1750"/>
                    <a:pt x="500" y="1750"/>
                  </a:cubicBezTo>
                  <a:cubicBezTo>
                    <a:pt x="500" y="0"/>
                    <a:pt x="500" y="0"/>
                    <a:pt x="500" y="0"/>
                  </a:cubicBezTo>
                  <a:cubicBezTo>
                    <a:pt x="3250" y="0"/>
                    <a:pt x="3250" y="0"/>
                    <a:pt x="3250" y="0"/>
                  </a:cubicBezTo>
                  <a:lnTo>
                    <a:pt x="3250" y="1750"/>
                  </a:lnTo>
                  <a:close/>
                  <a:moveTo>
                    <a:pt x="0" y="2375"/>
                  </a:moveTo>
                  <a:cubicBezTo>
                    <a:pt x="0" y="2444"/>
                    <a:pt x="56" y="2500"/>
                    <a:pt x="125" y="2500"/>
                  </a:cubicBezTo>
                  <a:cubicBezTo>
                    <a:pt x="3625" y="2500"/>
                    <a:pt x="3625" y="2500"/>
                    <a:pt x="3625" y="2500"/>
                  </a:cubicBezTo>
                  <a:cubicBezTo>
                    <a:pt x="3694" y="2500"/>
                    <a:pt x="3750" y="2444"/>
                    <a:pt x="3750" y="2375"/>
                  </a:cubicBezTo>
                  <a:cubicBezTo>
                    <a:pt x="3750" y="2302"/>
                    <a:pt x="3726" y="2235"/>
                    <a:pt x="3688" y="2187"/>
                  </a:cubicBezTo>
                  <a:cubicBezTo>
                    <a:pt x="3250" y="1750"/>
                    <a:pt x="3250" y="1750"/>
                    <a:pt x="3250" y="1750"/>
                  </a:cubicBezTo>
                  <a:cubicBezTo>
                    <a:pt x="500" y="1750"/>
                    <a:pt x="500" y="1750"/>
                    <a:pt x="500" y="1750"/>
                  </a:cubicBezTo>
                  <a:cubicBezTo>
                    <a:pt x="63" y="2187"/>
                    <a:pt x="63" y="2187"/>
                    <a:pt x="63" y="2187"/>
                  </a:cubicBezTo>
                  <a:cubicBezTo>
                    <a:pt x="24" y="2235"/>
                    <a:pt x="0" y="2302"/>
                    <a:pt x="0" y="2375"/>
                  </a:cubicBezTo>
                  <a:close/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" name="Freeform 5">
              <a:extLst>
                <a:ext uri="{FF2B5EF4-FFF2-40B4-BE49-F238E27FC236}">
                  <a16:creationId xmlns:a16="http://schemas.microsoft.com/office/drawing/2014/main" id="{F654966E-984C-41DC-AC89-B971F91F58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42303" y="3288299"/>
              <a:ext cx="142762" cy="235885"/>
            </a:xfrm>
            <a:custGeom>
              <a:avLst/>
              <a:gdLst>
                <a:gd name="T0" fmla="*/ 2125 w 2250"/>
                <a:gd name="T1" fmla="*/ 3750 h 3750"/>
                <a:gd name="T2" fmla="*/ 125 w 2250"/>
                <a:gd name="T3" fmla="*/ 3750 h 3750"/>
                <a:gd name="T4" fmla="*/ 0 w 2250"/>
                <a:gd name="T5" fmla="*/ 3625 h 3750"/>
                <a:gd name="T6" fmla="*/ 0 w 2250"/>
                <a:gd name="T7" fmla="*/ 125 h 3750"/>
                <a:gd name="T8" fmla="*/ 125 w 2250"/>
                <a:gd name="T9" fmla="*/ 0 h 3750"/>
                <a:gd name="T10" fmla="*/ 2125 w 2250"/>
                <a:gd name="T11" fmla="*/ 0 h 3750"/>
                <a:gd name="T12" fmla="*/ 2250 w 2250"/>
                <a:gd name="T13" fmla="*/ 125 h 3750"/>
                <a:gd name="T14" fmla="*/ 2250 w 2250"/>
                <a:gd name="T15" fmla="*/ 3625 h 3750"/>
                <a:gd name="T16" fmla="*/ 2125 w 2250"/>
                <a:gd name="T17" fmla="*/ 3750 h 3750"/>
                <a:gd name="T18" fmla="*/ 875 w 2250"/>
                <a:gd name="T19" fmla="*/ 3250 h 3750"/>
                <a:gd name="T20" fmla="*/ 1375 w 2250"/>
                <a:gd name="T21" fmla="*/ 3250 h 3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50" h="3750">
                  <a:moveTo>
                    <a:pt x="2125" y="3750"/>
                  </a:moveTo>
                  <a:cubicBezTo>
                    <a:pt x="125" y="3750"/>
                    <a:pt x="125" y="3750"/>
                    <a:pt x="125" y="3750"/>
                  </a:cubicBezTo>
                  <a:cubicBezTo>
                    <a:pt x="56" y="3750"/>
                    <a:pt x="0" y="3694"/>
                    <a:pt x="0" y="36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6"/>
                    <a:pt x="56" y="0"/>
                    <a:pt x="125" y="0"/>
                  </a:cubicBezTo>
                  <a:cubicBezTo>
                    <a:pt x="2125" y="0"/>
                    <a:pt x="2125" y="0"/>
                    <a:pt x="2125" y="0"/>
                  </a:cubicBezTo>
                  <a:cubicBezTo>
                    <a:pt x="2194" y="0"/>
                    <a:pt x="2250" y="56"/>
                    <a:pt x="2250" y="125"/>
                  </a:cubicBezTo>
                  <a:cubicBezTo>
                    <a:pt x="2250" y="3625"/>
                    <a:pt x="2250" y="3625"/>
                    <a:pt x="2250" y="3625"/>
                  </a:cubicBezTo>
                  <a:cubicBezTo>
                    <a:pt x="2250" y="3694"/>
                    <a:pt x="2194" y="3750"/>
                    <a:pt x="2125" y="3750"/>
                  </a:cubicBezTo>
                  <a:close/>
                  <a:moveTo>
                    <a:pt x="875" y="3250"/>
                  </a:moveTo>
                  <a:cubicBezTo>
                    <a:pt x="1375" y="3250"/>
                    <a:pt x="1375" y="3250"/>
                    <a:pt x="1375" y="3250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60492612-6E70-4B4E-A776-F63876A09C82}"/>
                </a:ext>
              </a:extLst>
            </p:cNvPr>
            <p:cNvGrpSpPr/>
            <p:nvPr/>
          </p:nvGrpSpPr>
          <p:grpSpPr>
            <a:xfrm>
              <a:off x="9528781" y="4077410"/>
              <a:ext cx="97135" cy="181233"/>
              <a:chOff x="4064485" y="1802065"/>
              <a:chExt cx="240628" cy="227361"/>
            </a:xfrm>
            <a:noFill/>
          </p:grpSpPr>
          <p:sp>
            <p:nvSpPr>
              <p:cNvPr id="165" name="Line 46">
                <a:extLst>
                  <a:ext uri="{FF2B5EF4-FFF2-40B4-BE49-F238E27FC236}">
                    <a16:creationId xmlns:a16="http://schemas.microsoft.com/office/drawing/2014/main" id="{19137215-C42D-4B59-9DFB-57E76F5B34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4485" y="1802065"/>
                <a:ext cx="240620" cy="0"/>
              </a:xfrm>
              <a:prstGeom prst="line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6" name="Line 47">
                <a:extLst>
                  <a:ext uri="{FF2B5EF4-FFF2-40B4-BE49-F238E27FC236}">
                    <a16:creationId xmlns:a16="http://schemas.microsoft.com/office/drawing/2014/main" id="{C60DD6F3-DE57-4771-8B92-6D3E1C6693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64489" y="1917069"/>
                <a:ext cx="240620" cy="0"/>
              </a:xfrm>
              <a:prstGeom prst="line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7" name="Line 54">
                <a:extLst>
                  <a:ext uri="{FF2B5EF4-FFF2-40B4-BE49-F238E27FC236}">
                    <a16:creationId xmlns:a16="http://schemas.microsoft.com/office/drawing/2014/main" id="{E6520B03-1EC2-461C-BD07-C47E598042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064493" y="2029426"/>
                <a:ext cx="240620" cy="0"/>
              </a:xfrm>
              <a:prstGeom prst="line">
                <a:avLst/>
              </a:prstGeom>
              <a:grp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61" name="Freeform: Shape 168">
              <a:extLst>
                <a:ext uri="{FF2B5EF4-FFF2-40B4-BE49-F238E27FC236}">
                  <a16:creationId xmlns:a16="http://schemas.microsoft.com/office/drawing/2014/main" id="{50BB45DA-AC69-4A8D-955F-A1DB390F465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20227" y="4046344"/>
              <a:ext cx="290953" cy="243366"/>
            </a:xfrm>
            <a:custGeom>
              <a:avLst/>
              <a:gdLst>
                <a:gd name="connsiteX0" fmla="*/ 0 w 541845"/>
                <a:gd name="connsiteY0" fmla="*/ 0 h 456200"/>
                <a:gd name="connsiteX1" fmla="*/ 541845 w 541845"/>
                <a:gd name="connsiteY1" fmla="*/ 0 h 456200"/>
                <a:gd name="connsiteX2" fmla="*/ 541845 w 541845"/>
                <a:gd name="connsiteY2" fmla="*/ 336005 h 456200"/>
                <a:gd name="connsiteX3" fmla="*/ 170403 w 541845"/>
                <a:gd name="connsiteY3" fmla="*/ 336005 h 456200"/>
                <a:gd name="connsiteX4" fmla="*/ 50208 w 541845"/>
                <a:gd name="connsiteY4" fmla="*/ 456200 h 456200"/>
                <a:gd name="connsiteX5" fmla="*/ 50208 w 541845"/>
                <a:gd name="connsiteY5" fmla="*/ 336005 h 456200"/>
                <a:gd name="connsiteX6" fmla="*/ 0 w 541845"/>
                <a:gd name="connsiteY6" fmla="*/ 336005 h 45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845" h="456200">
                  <a:moveTo>
                    <a:pt x="0" y="0"/>
                  </a:moveTo>
                  <a:lnTo>
                    <a:pt x="541845" y="0"/>
                  </a:lnTo>
                  <a:lnTo>
                    <a:pt x="541845" y="336005"/>
                  </a:lnTo>
                  <a:lnTo>
                    <a:pt x="170403" y="336005"/>
                  </a:lnTo>
                  <a:lnTo>
                    <a:pt x="50208" y="456200"/>
                  </a:lnTo>
                  <a:lnTo>
                    <a:pt x="50208" y="336005"/>
                  </a:lnTo>
                  <a:lnTo>
                    <a:pt x="0" y="336005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AAA3A271-9122-4D52-8D1B-051411D495C9}"/>
                </a:ext>
              </a:extLst>
            </p:cNvPr>
            <p:cNvGrpSpPr/>
            <p:nvPr/>
          </p:nvGrpSpPr>
          <p:grpSpPr>
            <a:xfrm>
              <a:off x="9855639" y="3437294"/>
              <a:ext cx="97133" cy="89562"/>
              <a:chOff x="9766486" y="4221497"/>
              <a:chExt cx="118215" cy="109717"/>
            </a:xfrm>
          </p:grpSpPr>
          <p:sp>
            <p:nvSpPr>
              <p:cNvPr id="163" name="Line 47">
                <a:extLst>
                  <a:ext uri="{FF2B5EF4-FFF2-40B4-BE49-F238E27FC236}">
                    <a16:creationId xmlns:a16="http://schemas.microsoft.com/office/drawing/2014/main" id="{2493183A-B430-4094-9E6E-D679555B7B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766486" y="4221497"/>
                <a:ext cx="118214" cy="0"/>
              </a:xfrm>
              <a:prstGeom prst="line">
                <a:avLst/>
              </a:prstGeom>
              <a:no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4" name="Line 54">
                <a:extLst>
                  <a:ext uri="{FF2B5EF4-FFF2-40B4-BE49-F238E27FC236}">
                    <a16:creationId xmlns:a16="http://schemas.microsoft.com/office/drawing/2014/main" id="{995E0326-0068-426C-86F8-1DF3F54F27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9766486" y="4331214"/>
                <a:ext cx="118215" cy="0"/>
              </a:xfrm>
              <a:prstGeom prst="line">
                <a:avLst/>
              </a:prstGeom>
              <a:noFill/>
              <a:ln w="127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6AA6D119-5276-44FC-A1FF-4DF63465C7DF}"/>
              </a:ext>
            </a:extLst>
          </p:cNvPr>
          <p:cNvCxnSpPr>
            <a:cxnSpLocks/>
          </p:cNvCxnSpPr>
          <p:nvPr/>
        </p:nvCxnSpPr>
        <p:spPr>
          <a:xfrm>
            <a:off x="10311388" y="2072111"/>
            <a:ext cx="674220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Rectangle 176">
            <a:extLst>
              <a:ext uri="{FF2B5EF4-FFF2-40B4-BE49-F238E27FC236}">
                <a16:creationId xmlns:a16="http://schemas.microsoft.com/office/drawing/2014/main" id="{7110CBE5-E0DA-40AE-854A-04F750E70AF6}"/>
              </a:ext>
            </a:extLst>
          </p:cNvPr>
          <p:cNvSpPr/>
          <p:nvPr/>
        </p:nvSpPr>
        <p:spPr>
          <a:xfrm>
            <a:off x="9420181" y="2183055"/>
            <a:ext cx="891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Cosmos DB</a:t>
            </a:r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C45F811A-864D-4DC8-B78E-5EF8F694E86D}"/>
              </a:ext>
            </a:extLst>
          </p:cNvPr>
          <p:cNvSpPr/>
          <p:nvPr/>
        </p:nvSpPr>
        <p:spPr>
          <a:xfrm>
            <a:off x="2379335" y="2153806"/>
            <a:ext cx="97158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Event Hub</a:t>
            </a:r>
          </a:p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IoT Hub</a:t>
            </a:r>
          </a:p>
        </p:txBody>
      </p: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C9E5C801-412E-4E6D-8AFA-DA416DAF3141}"/>
              </a:ext>
            </a:extLst>
          </p:cNvPr>
          <p:cNvGrpSpPr/>
          <p:nvPr/>
        </p:nvGrpSpPr>
        <p:grpSpPr>
          <a:xfrm>
            <a:off x="2144494" y="2225818"/>
            <a:ext cx="248788" cy="288740"/>
            <a:chOff x="6175919" y="4051028"/>
            <a:chExt cx="248788" cy="257154"/>
          </a:xfrm>
        </p:grpSpPr>
        <p:sp>
          <p:nvSpPr>
            <p:cNvPr id="213" name="Freeform: Shape 526">
              <a:extLst>
                <a:ext uri="{FF2B5EF4-FFF2-40B4-BE49-F238E27FC236}">
                  <a16:creationId xmlns:a16="http://schemas.microsoft.com/office/drawing/2014/main" id="{3B2C4DFF-0735-4044-BD42-9708C5CBEB16}"/>
                </a:ext>
              </a:extLst>
            </p:cNvPr>
            <p:cNvSpPr/>
            <p:nvPr/>
          </p:nvSpPr>
          <p:spPr bwMode="auto">
            <a:xfrm>
              <a:off x="6218786" y="4102336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4" name="Freeform: Shape 527">
              <a:extLst>
                <a:ext uri="{FF2B5EF4-FFF2-40B4-BE49-F238E27FC236}">
                  <a16:creationId xmlns:a16="http://schemas.microsoft.com/office/drawing/2014/main" id="{0E2E31C6-F0F7-494F-A0E3-BBAED70BA2D9}"/>
                </a:ext>
              </a:extLst>
            </p:cNvPr>
            <p:cNvSpPr/>
            <p:nvPr/>
          </p:nvSpPr>
          <p:spPr bwMode="auto">
            <a:xfrm>
              <a:off x="6288613" y="4132320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5" name="Freeform: Shape 529">
              <a:extLst>
                <a:ext uri="{FF2B5EF4-FFF2-40B4-BE49-F238E27FC236}">
                  <a16:creationId xmlns:a16="http://schemas.microsoft.com/office/drawing/2014/main" id="{32B053A0-8C24-40A1-908A-F275DFC2842C}"/>
                </a:ext>
              </a:extLst>
            </p:cNvPr>
            <p:cNvSpPr/>
            <p:nvPr/>
          </p:nvSpPr>
          <p:spPr bwMode="auto">
            <a:xfrm>
              <a:off x="6218786" y="4162303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9" name="Freeform: Shape 530">
              <a:extLst>
                <a:ext uri="{FF2B5EF4-FFF2-40B4-BE49-F238E27FC236}">
                  <a16:creationId xmlns:a16="http://schemas.microsoft.com/office/drawing/2014/main" id="{1FCD72AB-BD5F-4214-8480-CE6F41C584BF}"/>
                </a:ext>
              </a:extLst>
            </p:cNvPr>
            <p:cNvSpPr/>
            <p:nvPr/>
          </p:nvSpPr>
          <p:spPr bwMode="auto">
            <a:xfrm>
              <a:off x="6358440" y="4162303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0" name="Freeform: Shape 531">
              <a:extLst>
                <a:ext uri="{FF2B5EF4-FFF2-40B4-BE49-F238E27FC236}">
                  <a16:creationId xmlns:a16="http://schemas.microsoft.com/office/drawing/2014/main" id="{7F118B8D-1453-4B64-AAD2-1B56B49F4750}"/>
                </a:ext>
              </a:extLst>
            </p:cNvPr>
            <p:cNvSpPr/>
            <p:nvPr/>
          </p:nvSpPr>
          <p:spPr bwMode="auto">
            <a:xfrm>
              <a:off x="6288613" y="4192287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2" name="Freeform: Shape 532">
              <a:extLst>
                <a:ext uri="{FF2B5EF4-FFF2-40B4-BE49-F238E27FC236}">
                  <a16:creationId xmlns:a16="http://schemas.microsoft.com/office/drawing/2014/main" id="{C04BB4B6-677D-4D8E-87AC-88E2BB12AF87}"/>
                </a:ext>
              </a:extLst>
            </p:cNvPr>
            <p:cNvSpPr/>
            <p:nvPr/>
          </p:nvSpPr>
          <p:spPr bwMode="auto">
            <a:xfrm>
              <a:off x="6218786" y="4222271"/>
              <a:ext cx="44930" cy="34603"/>
            </a:xfrm>
            <a:custGeom>
              <a:avLst/>
              <a:gdLst>
                <a:gd name="connsiteX0" fmla="*/ 0 w 485816"/>
                <a:gd name="connsiteY0" fmla="*/ 0 h 374153"/>
                <a:gd name="connsiteX1" fmla="*/ 485816 w 485816"/>
                <a:gd name="connsiteY1" fmla="*/ 0 h 374153"/>
                <a:gd name="connsiteX2" fmla="*/ 485816 w 485816"/>
                <a:gd name="connsiteY2" fmla="*/ 374153 h 374153"/>
                <a:gd name="connsiteX3" fmla="*/ 0 w 485816"/>
                <a:gd name="connsiteY3" fmla="*/ 374153 h 374153"/>
                <a:gd name="connsiteX4" fmla="*/ 0 w 485816"/>
                <a:gd name="connsiteY4" fmla="*/ 0 h 37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816" h="374153">
                  <a:moveTo>
                    <a:pt x="0" y="0"/>
                  </a:moveTo>
                  <a:lnTo>
                    <a:pt x="485816" y="0"/>
                  </a:lnTo>
                  <a:lnTo>
                    <a:pt x="485816" y="374153"/>
                  </a:lnTo>
                  <a:lnTo>
                    <a:pt x="0" y="37415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3" name="Freeform: Shape 524">
              <a:extLst>
                <a:ext uri="{FF2B5EF4-FFF2-40B4-BE49-F238E27FC236}">
                  <a16:creationId xmlns:a16="http://schemas.microsoft.com/office/drawing/2014/main" id="{9824DBAA-AC16-4C20-B0B4-33F11030A4E1}"/>
                </a:ext>
              </a:extLst>
            </p:cNvPr>
            <p:cNvSpPr/>
            <p:nvPr/>
          </p:nvSpPr>
          <p:spPr bwMode="auto">
            <a:xfrm>
              <a:off x="6175919" y="4051028"/>
              <a:ext cx="248788" cy="60145"/>
            </a:xfrm>
            <a:custGeom>
              <a:avLst/>
              <a:gdLst>
                <a:gd name="connsiteX0" fmla="*/ 3087278 w 3087278"/>
                <a:gd name="connsiteY0" fmla="*/ 0 h 746355"/>
                <a:gd name="connsiteX1" fmla="*/ 3087278 w 3087278"/>
                <a:gd name="connsiteY1" fmla="*/ 1 h 746355"/>
                <a:gd name="connsiteX2" fmla="*/ 3087278 w 3087278"/>
                <a:gd name="connsiteY2" fmla="*/ 746353 h 746355"/>
                <a:gd name="connsiteX3" fmla="*/ 2683739 w 3087278"/>
                <a:gd name="connsiteY3" fmla="*/ 746353 h 746355"/>
                <a:gd name="connsiteX4" fmla="*/ 2683739 w 3087278"/>
                <a:gd name="connsiteY4" fmla="*/ 403542 h 746355"/>
                <a:gd name="connsiteX5" fmla="*/ 403540 w 3087278"/>
                <a:gd name="connsiteY5" fmla="*/ 403542 h 746355"/>
                <a:gd name="connsiteX6" fmla="*/ 403540 w 3087278"/>
                <a:gd name="connsiteY6" fmla="*/ 746355 h 746355"/>
                <a:gd name="connsiteX7" fmla="*/ 0 w 3087278"/>
                <a:gd name="connsiteY7" fmla="*/ 746355 h 746355"/>
                <a:gd name="connsiteX8" fmla="*/ 0 w 3087278"/>
                <a:gd name="connsiteY8" fmla="*/ 1 h 746355"/>
                <a:gd name="connsiteX9" fmla="*/ 1 w 3087278"/>
                <a:gd name="connsiteY9" fmla="*/ 1 h 746355"/>
                <a:gd name="connsiteX10" fmla="*/ 3087278 w 3087278"/>
                <a:gd name="connsiteY10" fmla="*/ 0 h 746355"/>
                <a:gd name="connsiteX0" fmla="*/ 2683739 w 3087278"/>
                <a:gd name="connsiteY0" fmla="*/ 403542 h 746355"/>
                <a:gd name="connsiteX1" fmla="*/ 403540 w 3087278"/>
                <a:gd name="connsiteY1" fmla="*/ 403542 h 746355"/>
                <a:gd name="connsiteX2" fmla="*/ 403540 w 3087278"/>
                <a:gd name="connsiteY2" fmla="*/ 746355 h 746355"/>
                <a:gd name="connsiteX3" fmla="*/ 0 w 3087278"/>
                <a:gd name="connsiteY3" fmla="*/ 746355 h 746355"/>
                <a:gd name="connsiteX4" fmla="*/ 0 w 3087278"/>
                <a:gd name="connsiteY4" fmla="*/ 1 h 746355"/>
                <a:gd name="connsiteX5" fmla="*/ 1 w 3087278"/>
                <a:gd name="connsiteY5" fmla="*/ 1 h 746355"/>
                <a:gd name="connsiteX6" fmla="*/ 3087278 w 3087278"/>
                <a:gd name="connsiteY6" fmla="*/ 0 h 746355"/>
                <a:gd name="connsiteX7" fmla="*/ 3087278 w 3087278"/>
                <a:gd name="connsiteY7" fmla="*/ 1 h 746355"/>
                <a:gd name="connsiteX8" fmla="*/ 3087278 w 3087278"/>
                <a:gd name="connsiteY8" fmla="*/ 746353 h 746355"/>
                <a:gd name="connsiteX9" fmla="*/ 2683739 w 3087278"/>
                <a:gd name="connsiteY9" fmla="*/ 746353 h 746355"/>
                <a:gd name="connsiteX10" fmla="*/ 2775179 w 3087278"/>
                <a:gd name="connsiteY10" fmla="*/ 494982 h 746355"/>
                <a:gd name="connsiteX0" fmla="*/ 2683739 w 3087278"/>
                <a:gd name="connsiteY0" fmla="*/ 403542 h 746355"/>
                <a:gd name="connsiteX1" fmla="*/ 403540 w 3087278"/>
                <a:gd name="connsiteY1" fmla="*/ 403542 h 746355"/>
                <a:gd name="connsiteX2" fmla="*/ 403540 w 3087278"/>
                <a:gd name="connsiteY2" fmla="*/ 746355 h 746355"/>
                <a:gd name="connsiteX3" fmla="*/ 0 w 3087278"/>
                <a:gd name="connsiteY3" fmla="*/ 746355 h 746355"/>
                <a:gd name="connsiteX4" fmla="*/ 0 w 3087278"/>
                <a:gd name="connsiteY4" fmla="*/ 1 h 746355"/>
                <a:gd name="connsiteX5" fmla="*/ 1 w 3087278"/>
                <a:gd name="connsiteY5" fmla="*/ 1 h 746355"/>
                <a:gd name="connsiteX6" fmla="*/ 3087278 w 3087278"/>
                <a:gd name="connsiteY6" fmla="*/ 0 h 746355"/>
                <a:gd name="connsiteX7" fmla="*/ 3087278 w 3087278"/>
                <a:gd name="connsiteY7" fmla="*/ 1 h 746355"/>
                <a:gd name="connsiteX8" fmla="*/ 3087278 w 3087278"/>
                <a:gd name="connsiteY8" fmla="*/ 746353 h 746355"/>
                <a:gd name="connsiteX9" fmla="*/ 2683739 w 3087278"/>
                <a:gd name="connsiteY9" fmla="*/ 746353 h 746355"/>
                <a:gd name="connsiteX0" fmla="*/ 2683739 w 3087278"/>
                <a:gd name="connsiteY0" fmla="*/ 403542 h 746355"/>
                <a:gd name="connsiteX1" fmla="*/ 403540 w 3087278"/>
                <a:gd name="connsiteY1" fmla="*/ 403542 h 746355"/>
                <a:gd name="connsiteX2" fmla="*/ 403540 w 3087278"/>
                <a:gd name="connsiteY2" fmla="*/ 746355 h 746355"/>
                <a:gd name="connsiteX3" fmla="*/ 0 w 3087278"/>
                <a:gd name="connsiteY3" fmla="*/ 746355 h 746355"/>
                <a:gd name="connsiteX4" fmla="*/ 0 w 3087278"/>
                <a:gd name="connsiteY4" fmla="*/ 1 h 746355"/>
                <a:gd name="connsiteX5" fmla="*/ 1 w 3087278"/>
                <a:gd name="connsiteY5" fmla="*/ 1 h 746355"/>
                <a:gd name="connsiteX6" fmla="*/ 3087278 w 3087278"/>
                <a:gd name="connsiteY6" fmla="*/ 0 h 746355"/>
                <a:gd name="connsiteX7" fmla="*/ 3087278 w 3087278"/>
                <a:gd name="connsiteY7" fmla="*/ 1 h 746355"/>
                <a:gd name="connsiteX8" fmla="*/ 3087278 w 3087278"/>
                <a:gd name="connsiteY8" fmla="*/ 746353 h 746355"/>
                <a:gd name="connsiteX0" fmla="*/ 403540 w 3087278"/>
                <a:gd name="connsiteY0" fmla="*/ 403542 h 746355"/>
                <a:gd name="connsiteX1" fmla="*/ 403540 w 3087278"/>
                <a:gd name="connsiteY1" fmla="*/ 746355 h 746355"/>
                <a:gd name="connsiteX2" fmla="*/ 0 w 3087278"/>
                <a:gd name="connsiteY2" fmla="*/ 746355 h 746355"/>
                <a:gd name="connsiteX3" fmla="*/ 0 w 3087278"/>
                <a:gd name="connsiteY3" fmla="*/ 1 h 746355"/>
                <a:gd name="connsiteX4" fmla="*/ 1 w 3087278"/>
                <a:gd name="connsiteY4" fmla="*/ 1 h 746355"/>
                <a:gd name="connsiteX5" fmla="*/ 3087278 w 3087278"/>
                <a:gd name="connsiteY5" fmla="*/ 0 h 746355"/>
                <a:gd name="connsiteX6" fmla="*/ 3087278 w 3087278"/>
                <a:gd name="connsiteY6" fmla="*/ 1 h 746355"/>
                <a:gd name="connsiteX7" fmla="*/ 3087278 w 3087278"/>
                <a:gd name="connsiteY7" fmla="*/ 746353 h 746355"/>
                <a:gd name="connsiteX0" fmla="*/ 403540 w 3087278"/>
                <a:gd name="connsiteY0" fmla="*/ 746355 h 746355"/>
                <a:gd name="connsiteX1" fmla="*/ 0 w 3087278"/>
                <a:gd name="connsiteY1" fmla="*/ 746355 h 746355"/>
                <a:gd name="connsiteX2" fmla="*/ 0 w 3087278"/>
                <a:gd name="connsiteY2" fmla="*/ 1 h 746355"/>
                <a:gd name="connsiteX3" fmla="*/ 1 w 3087278"/>
                <a:gd name="connsiteY3" fmla="*/ 1 h 746355"/>
                <a:gd name="connsiteX4" fmla="*/ 3087278 w 3087278"/>
                <a:gd name="connsiteY4" fmla="*/ 0 h 746355"/>
                <a:gd name="connsiteX5" fmla="*/ 3087278 w 3087278"/>
                <a:gd name="connsiteY5" fmla="*/ 1 h 746355"/>
                <a:gd name="connsiteX6" fmla="*/ 3087278 w 3087278"/>
                <a:gd name="connsiteY6" fmla="*/ 746353 h 746355"/>
                <a:gd name="connsiteX0" fmla="*/ 0 w 3087278"/>
                <a:gd name="connsiteY0" fmla="*/ 746355 h 746355"/>
                <a:gd name="connsiteX1" fmla="*/ 0 w 3087278"/>
                <a:gd name="connsiteY1" fmla="*/ 1 h 746355"/>
                <a:gd name="connsiteX2" fmla="*/ 1 w 3087278"/>
                <a:gd name="connsiteY2" fmla="*/ 1 h 746355"/>
                <a:gd name="connsiteX3" fmla="*/ 3087278 w 3087278"/>
                <a:gd name="connsiteY3" fmla="*/ 0 h 746355"/>
                <a:gd name="connsiteX4" fmla="*/ 3087278 w 3087278"/>
                <a:gd name="connsiteY4" fmla="*/ 1 h 746355"/>
                <a:gd name="connsiteX5" fmla="*/ 3087278 w 3087278"/>
                <a:gd name="connsiteY5" fmla="*/ 746353 h 746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87278" h="746355">
                  <a:moveTo>
                    <a:pt x="0" y="746355"/>
                  </a:moveTo>
                  <a:lnTo>
                    <a:pt x="0" y="1"/>
                  </a:lnTo>
                  <a:lnTo>
                    <a:pt x="1" y="1"/>
                  </a:lnTo>
                  <a:lnTo>
                    <a:pt x="3087278" y="0"/>
                  </a:lnTo>
                  <a:lnTo>
                    <a:pt x="3087278" y="1"/>
                  </a:lnTo>
                  <a:lnTo>
                    <a:pt x="3087278" y="746353"/>
                  </a:ln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4" name="Freeform: Shape 533">
              <a:extLst>
                <a:ext uri="{FF2B5EF4-FFF2-40B4-BE49-F238E27FC236}">
                  <a16:creationId xmlns:a16="http://schemas.microsoft.com/office/drawing/2014/main" id="{48CA5319-457C-4D39-BD9C-7DDFE63EC906}"/>
                </a:ext>
              </a:extLst>
            </p:cNvPr>
            <p:cNvSpPr/>
            <p:nvPr/>
          </p:nvSpPr>
          <p:spPr bwMode="auto">
            <a:xfrm>
              <a:off x="6175919" y="4248037"/>
              <a:ext cx="248788" cy="60145"/>
            </a:xfrm>
            <a:custGeom>
              <a:avLst/>
              <a:gdLst>
                <a:gd name="connsiteX0" fmla="*/ 2683739 w 3087278"/>
                <a:gd name="connsiteY0" fmla="*/ 0 h 746354"/>
                <a:gd name="connsiteX1" fmla="*/ 3087278 w 3087278"/>
                <a:gd name="connsiteY1" fmla="*/ 0 h 746354"/>
                <a:gd name="connsiteX2" fmla="*/ 3087278 w 3087278"/>
                <a:gd name="connsiteY2" fmla="*/ 746353 h 746354"/>
                <a:gd name="connsiteX3" fmla="*/ 3087277 w 3087278"/>
                <a:gd name="connsiteY3" fmla="*/ 746353 h 746354"/>
                <a:gd name="connsiteX4" fmla="*/ 0 w 3087278"/>
                <a:gd name="connsiteY4" fmla="*/ 746354 h 746354"/>
                <a:gd name="connsiteX5" fmla="*/ 0 w 3087278"/>
                <a:gd name="connsiteY5" fmla="*/ 746353 h 746354"/>
                <a:gd name="connsiteX6" fmla="*/ 0 w 3087278"/>
                <a:gd name="connsiteY6" fmla="*/ 1 h 746354"/>
                <a:gd name="connsiteX7" fmla="*/ 403540 w 3087278"/>
                <a:gd name="connsiteY7" fmla="*/ 1 h 746354"/>
                <a:gd name="connsiteX8" fmla="*/ 403540 w 3087278"/>
                <a:gd name="connsiteY8" fmla="*/ 342813 h 746354"/>
                <a:gd name="connsiteX9" fmla="*/ 2683739 w 3087278"/>
                <a:gd name="connsiteY9" fmla="*/ 342813 h 746354"/>
                <a:gd name="connsiteX10" fmla="*/ 2683739 w 3087278"/>
                <a:gd name="connsiteY10" fmla="*/ 0 h 746354"/>
                <a:gd name="connsiteX0" fmla="*/ 403540 w 3087278"/>
                <a:gd name="connsiteY0" fmla="*/ 342813 h 746354"/>
                <a:gd name="connsiteX1" fmla="*/ 2683739 w 3087278"/>
                <a:gd name="connsiteY1" fmla="*/ 342813 h 746354"/>
                <a:gd name="connsiteX2" fmla="*/ 2683739 w 3087278"/>
                <a:gd name="connsiteY2" fmla="*/ 0 h 746354"/>
                <a:gd name="connsiteX3" fmla="*/ 3087278 w 3087278"/>
                <a:gd name="connsiteY3" fmla="*/ 0 h 746354"/>
                <a:gd name="connsiteX4" fmla="*/ 3087278 w 3087278"/>
                <a:gd name="connsiteY4" fmla="*/ 746353 h 746354"/>
                <a:gd name="connsiteX5" fmla="*/ 3087277 w 3087278"/>
                <a:gd name="connsiteY5" fmla="*/ 746353 h 746354"/>
                <a:gd name="connsiteX6" fmla="*/ 0 w 3087278"/>
                <a:gd name="connsiteY6" fmla="*/ 746354 h 746354"/>
                <a:gd name="connsiteX7" fmla="*/ 0 w 3087278"/>
                <a:gd name="connsiteY7" fmla="*/ 746353 h 746354"/>
                <a:gd name="connsiteX8" fmla="*/ 0 w 3087278"/>
                <a:gd name="connsiteY8" fmla="*/ 1 h 746354"/>
                <a:gd name="connsiteX9" fmla="*/ 403540 w 3087278"/>
                <a:gd name="connsiteY9" fmla="*/ 1 h 746354"/>
                <a:gd name="connsiteX10" fmla="*/ 494980 w 3087278"/>
                <a:gd name="connsiteY10" fmla="*/ 434253 h 746354"/>
                <a:gd name="connsiteX0" fmla="*/ 403540 w 3087278"/>
                <a:gd name="connsiteY0" fmla="*/ 342813 h 746354"/>
                <a:gd name="connsiteX1" fmla="*/ 2683739 w 3087278"/>
                <a:gd name="connsiteY1" fmla="*/ 342813 h 746354"/>
                <a:gd name="connsiteX2" fmla="*/ 2683739 w 3087278"/>
                <a:gd name="connsiteY2" fmla="*/ 0 h 746354"/>
                <a:gd name="connsiteX3" fmla="*/ 3087278 w 3087278"/>
                <a:gd name="connsiteY3" fmla="*/ 0 h 746354"/>
                <a:gd name="connsiteX4" fmla="*/ 3087278 w 3087278"/>
                <a:gd name="connsiteY4" fmla="*/ 746353 h 746354"/>
                <a:gd name="connsiteX5" fmla="*/ 3087277 w 3087278"/>
                <a:gd name="connsiteY5" fmla="*/ 746353 h 746354"/>
                <a:gd name="connsiteX6" fmla="*/ 0 w 3087278"/>
                <a:gd name="connsiteY6" fmla="*/ 746354 h 746354"/>
                <a:gd name="connsiteX7" fmla="*/ 0 w 3087278"/>
                <a:gd name="connsiteY7" fmla="*/ 746353 h 746354"/>
                <a:gd name="connsiteX8" fmla="*/ 0 w 3087278"/>
                <a:gd name="connsiteY8" fmla="*/ 1 h 746354"/>
                <a:gd name="connsiteX9" fmla="*/ 403540 w 3087278"/>
                <a:gd name="connsiteY9" fmla="*/ 1 h 746354"/>
                <a:gd name="connsiteX0" fmla="*/ 2683739 w 3087278"/>
                <a:gd name="connsiteY0" fmla="*/ 342813 h 746354"/>
                <a:gd name="connsiteX1" fmla="*/ 2683739 w 3087278"/>
                <a:gd name="connsiteY1" fmla="*/ 0 h 746354"/>
                <a:gd name="connsiteX2" fmla="*/ 3087278 w 3087278"/>
                <a:gd name="connsiteY2" fmla="*/ 0 h 746354"/>
                <a:gd name="connsiteX3" fmla="*/ 3087278 w 3087278"/>
                <a:gd name="connsiteY3" fmla="*/ 746353 h 746354"/>
                <a:gd name="connsiteX4" fmla="*/ 3087277 w 3087278"/>
                <a:gd name="connsiteY4" fmla="*/ 746353 h 746354"/>
                <a:gd name="connsiteX5" fmla="*/ 0 w 3087278"/>
                <a:gd name="connsiteY5" fmla="*/ 746354 h 746354"/>
                <a:gd name="connsiteX6" fmla="*/ 0 w 3087278"/>
                <a:gd name="connsiteY6" fmla="*/ 746353 h 746354"/>
                <a:gd name="connsiteX7" fmla="*/ 0 w 3087278"/>
                <a:gd name="connsiteY7" fmla="*/ 1 h 746354"/>
                <a:gd name="connsiteX8" fmla="*/ 403540 w 3087278"/>
                <a:gd name="connsiteY8" fmla="*/ 1 h 746354"/>
                <a:gd name="connsiteX0" fmla="*/ 2683739 w 3087278"/>
                <a:gd name="connsiteY0" fmla="*/ 342813 h 746354"/>
                <a:gd name="connsiteX1" fmla="*/ 2683739 w 3087278"/>
                <a:gd name="connsiteY1" fmla="*/ 0 h 746354"/>
                <a:gd name="connsiteX2" fmla="*/ 3087278 w 3087278"/>
                <a:gd name="connsiteY2" fmla="*/ 0 h 746354"/>
                <a:gd name="connsiteX3" fmla="*/ 3087278 w 3087278"/>
                <a:gd name="connsiteY3" fmla="*/ 746353 h 746354"/>
                <a:gd name="connsiteX4" fmla="*/ 3087277 w 3087278"/>
                <a:gd name="connsiteY4" fmla="*/ 746353 h 746354"/>
                <a:gd name="connsiteX5" fmla="*/ 0 w 3087278"/>
                <a:gd name="connsiteY5" fmla="*/ 746354 h 746354"/>
                <a:gd name="connsiteX6" fmla="*/ 0 w 3087278"/>
                <a:gd name="connsiteY6" fmla="*/ 746353 h 746354"/>
                <a:gd name="connsiteX7" fmla="*/ 0 w 3087278"/>
                <a:gd name="connsiteY7" fmla="*/ 1 h 746354"/>
                <a:gd name="connsiteX0" fmla="*/ 2683739 w 3087278"/>
                <a:gd name="connsiteY0" fmla="*/ 0 h 746354"/>
                <a:gd name="connsiteX1" fmla="*/ 3087278 w 3087278"/>
                <a:gd name="connsiteY1" fmla="*/ 0 h 746354"/>
                <a:gd name="connsiteX2" fmla="*/ 3087278 w 3087278"/>
                <a:gd name="connsiteY2" fmla="*/ 746353 h 746354"/>
                <a:gd name="connsiteX3" fmla="*/ 3087277 w 3087278"/>
                <a:gd name="connsiteY3" fmla="*/ 746353 h 746354"/>
                <a:gd name="connsiteX4" fmla="*/ 0 w 3087278"/>
                <a:gd name="connsiteY4" fmla="*/ 746354 h 746354"/>
                <a:gd name="connsiteX5" fmla="*/ 0 w 3087278"/>
                <a:gd name="connsiteY5" fmla="*/ 746353 h 746354"/>
                <a:gd name="connsiteX6" fmla="*/ 0 w 3087278"/>
                <a:gd name="connsiteY6" fmla="*/ 1 h 746354"/>
                <a:gd name="connsiteX0" fmla="*/ 3087278 w 3087278"/>
                <a:gd name="connsiteY0" fmla="*/ 0 h 746354"/>
                <a:gd name="connsiteX1" fmla="*/ 3087278 w 3087278"/>
                <a:gd name="connsiteY1" fmla="*/ 746353 h 746354"/>
                <a:gd name="connsiteX2" fmla="*/ 3087277 w 3087278"/>
                <a:gd name="connsiteY2" fmla="*/ 746353 h 746354"/>
                <a:gd name="connsiteX3" fmla="*/ 0 w 3087278"/>
                <a:gd name="connsiteY3" fmla="*/ 746354 h 746354"/>
                <a:gd name="connsiteX4" fmla="*/ 0 w 3087278"/>
                <a:gd name="connsiteY4" fmla="*/ 746353 h 746354"/>
                <a:gd name="connsiteX5" fmla="*/ 0 w 3087278"/>
                <a:gd name="connsiteY5" fmla="*/ 1 h 74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87278" h="746354">
                  <a:moveTo>
                    <a:pt x="3087278" y="0"/>
                  </a:moveTo>
                  <a:lnTo>
                    <a:pt x="3087278" y="746353"/>
                  </a:lnTo>
                  <a:lnTo>
                    <a:pt x="3087277" y="746353"/>
                  </a:lnTo>
                  <a:lnTo>
                    <a:pt x="0" y="746354"/>
                  </a:lnTo>
                  <a:lnTo>
                    <a:pt x="0" y="746353"/>
                  </a:lnTo>
                  <a:lnTo>
                    <a:pt x="0" y="1"/>
                  </a:ln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26B4B995-116E-4DC5-B32D-59914C9B6C5F}"/>
              </a:ext>
            </a:extLst>
          </p:cNvPr>
          <p:cNvCxnSpPr>
            <a:cxnSpLocks/>
          </p:cNvCxnSpPr>
          <p:nvPr/>
        </p:nvCxnSpPr>
        <p:spPr>
          <a:xfrm>
            <a:off x="5301908" y="3811871"/>
            <a:ext cx="0" cy="1347648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>
            <a:extLst>
              <a:ext uri="{FF2B5EF4-FFF2-40B4-BE49-F238E27FC236}">
                <a16:creationId xmlns:a16="http://schemas.microsoft.com/office/drawing/2014/main" id="{913E83A0-4857-48C7-8BB3-7FE87069C20C}"/>
              </a:ext>
            </a:extLst>
          </p:cNvPr>
          <p:cNvCxnSpPr>
            <a:cxnSpLocks/>
          </p:cNvCxnSpPr>
          <p:nvPr/>
        </p:nvCxnSpPr>
        <p:spPr>
          <a:xfrm>
            <a:off x="7912997" y="3726794"/>
            <a:ext cx="3396583" cy="15058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Rectangle 174">
            <a:extLst>
              <a:ext uri="{FF2B5EF4-FFF2-40B4-BE49-F238E27FC236}">
                <a16:creationId xmlns:a16="http://schemas.microsoft.com/office/drawing/2014/main" id="{324F6298-741C-4A03-886F-9F6B76A48DCC}"/>
              </a:ext>
            </a:extLst>
          </p:cNvPr>
          <p:cNvSpPr/>
          <p:nvPr/>
        </p:nvSpPr>
        <p:spPr>
          <a:xfrm>
            <a:off x="6794820" y="2215797"/>
            <a:ext cx="1603236" cy="49244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Azure Databricks</a:t>
            </a:r>
          </a:p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(Spark ML, Spark R, </a:t>
            </a:r>
            <a:r>
              <a:rPr kumimoji="0" lang="en-US" sz="8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SparklyR</a:t>
            </a: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)</a:t>
            </a:r>
          </a:p>
          <a:p>
            <a:pPr marL="0" marR="0" lvl="0" indent="0" algn="ctr" defTabSz="9325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01F8B591-AF30-42B1-9754-A2BD1F4171E4}"/>
              </a:ext>
            </a:extLst>
          </p:cNvPr>
          <p:cNvGrpSpPr/>
          <p:nvPr/>
        </p:nvGrpSpPr>
        <p:grpSpPr>
          <a:xfrm>
            <a:off x="7372632" y="1842352"/>
            <a:ext cx="447612" cy="369332"/>
            <a:chOff x="5818113" y="2550840"/>
            <a:chExt cx="529278" cy="431824"/>
          </a:xfrm>
        </p:grpSpPr>
        <p:sp>
          <p:nvSpPr>
            <p:cNvPr id="180" name="Diamond 179">
              <a:extLst>
                <a:ext uri="{FF2B5EF4-FFF2-40B4-BE49-F238E27FC236}">
                  <a16:creationId xmlns:a16="http://schemas.microsoft.com/office/drawing/2014/main" id="{B3DABE04-4339-4687-9EC0-125BE8A56652}"/>
                </a:ext>
              </a:extLst>
            </p:cNvPr>
            <p:cNvSpPr/>
            <p:nvPr/>
          </p:nvSpPr>
          <p:spPr bwMode="auto">
            <a:xfrm>
              <a:off x="5818113" y="2550840"/>
              <a:ext cx="529278" cy="274527"/>
            </a:xfrm>
            <a:prstGeom prst="diamond">
              <a:avLst/>
            </a:pr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76E71FF-364F-4E97-89A1-4651D2B83113}"/>
                </a:ext>
              </a:extLst>
            </p:cNvPr>
            <p:cNvSpPr/>
            <p:nvPr/>
          </p:nvSpPr>
          <p:spPr bwMode="auto">
            <a:xfrm>
              <a:off x="5818113" y="2797200"/>
              <a:ext cx="529278" cy="185464"/>
            </a:xfrm>
            <a:custGeom>
              <a:avLst/>
              <a:gdLst>
                <a:gd name="connsiteX0" fmla="*/ 92930 w 529278"/>
                <a:gd name="connsiteY0" fmla="*/ 0 h 185464"/>
                <a:gd name="connsiteX1" fmla="*/ 264639 w 529278"/>
                <a:gd name="connsiteY1" fmla="*/ 89062 h 185464"/>
                <a:gd name="connsiteX2" fmla="*/ 436348 w 529278"/>
                <a:gd name="connsiteY2" fmla="*/ 0 h 185464"/>
                <a:gd name="connsiteX3" fmla="*/ 529278 w 529278"/>
                <a:gd name="connsiteY3" fmla="*/ 48201 h 185464"/>
                <a:gd name="connsiteX4" fmla="*/ 264639 w 529278"/>
                <a:gd name="connsiteY4" fmla="*/ 185464 h 185464"/>
                <a:gd name="connsiteX5" fmla="*/ 0 w 529278"/>
                <a:gd name="connsiteY5" fmla="*/ 48201 h 185464"/>
                <a:gd name="connsiteX6" fmla="*/ 92930 w 529278"/>
                <a:gd name="connsiteY6" fmla="*/ 0 h 185464"/>
                <a:gd name="connsiteX0" fmla="*/ 264639 w 529278"/>
                <a:gd name="connsiteY0" fmla="*/ 89062 h 185464"/>
                <a:gd name="connsiteX1" fmla="*/ 436348 w 529278"/>
                <a:gd name="connsiteY1" fmla="*/ 0 h 185464"/>
                <a:gd name="connsiteX2" fmla="*/ 529278 w 529278"/>
                <a:gd name="connsiteY2" fmla="*/ 48201 h 185464"/>
                <a:gd name="connsiteX3" fmla="*/ 264639 w 529278"/>
                <a:gd name="connsiteY3" fmla="*/ 185464 h 185464"/>
                <a:gd name="connsiteX4" fmla="*/ 0 w 529278"/>
                <a:gd name="connsiteY4" fmla="*/ 48201 h 185464"/>
                <a:gd name="connsiteX5" fmla="*/ 92930 w 529278"/>
                <a:gd name="connsiteY5" fmla="*/ 0 h 185464"/>
                <a:gd name="connsiteX6" fmla="*/ 356079 w 529278"/>
                <a:gd name="connsiteY6" fmla="*/ 180502 h 185464"/>
                <a:gd name="connsiteX0" fmla="*/ 264639 w 529278"/>
                <a:gd name="connsiteY0" fmla="*/ 89062 h 185464"/>
                <a:gd name="connsiteX1" fmla="*/ 436348 w 529278"/>
                <a:gd name="connsiteY1" fmla="*/ 0 h 185464"/>
                <a:gd name="connsiteX2" fmla="*/ 529278 w 529278"/>
                <a:gd name="connsiteY2" fmla="*/ 48201 h 185464"/>
                <a:gd name="connsiteX3" fmla="*/ 264639 w 529278"/>
                <a:gd name="connsiteY3" fmla="*/ 185464 h 185464"/>
                <a:gd name="connsiteX4" fmla="*/ 0 w 529278"/>
                <a:gd name="connsiteY4" fmla="*/ 48201 h 185464"/>
                <a:gd name="connsiteX5" fmla="*/ 92930 w 529278"/>
                <a:gd name="connsiteY5" fmla="*/ 0 h 185464"/>
                <a:gd name="connsiteX0" fmla="*/ 436348 w 529278"/>
                <a:gd name="connsiteY0" fmla="*/ 0 h 185464"/>
                <a:gd name="connsiteX1" fmla="*/ 529278 w 529278"/>
                <a:gd name="connsiteY1" fmla="*/ 48201 h 185464"/>
                <a:gd name="connsiteX2" fmla="*/ 264639 w 529278"/>
                <a:gd name="connsiteY2" fmla="*/ 185464 h 185464"/>
                <a:gd name="connsiteX3" fmla="*/ 0 w 529278"/>
                <a:gd name="connsiteY3" fmla="*/ 48201 h 185464"/>
                <a:gd name="connsiteX4" fmla="*/ 92930 w 529278"/>
                <a:gd name="connsiteY4" fmla="*/ 0 h 18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9278" h="185464">
                  <a:moveTo>
                    <a:pt x="436348" y="0"/>
                  </a:moveTo>
                  <a:lnTo>
                    <a:pt x="529278" y="48201"/>
                  </a:lnTo>
                  <a:lnTo>
                    <a:pt x="264639" y="185464"/>
                  </a:lnTo>
                  <a:lnTo>
                    <a:pt x="0" y="48201"/>
                  </a:lnTo>
                  <a:lnTo>
                    <a:pt x="9293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2162B47D-8E48-4BEA-B229-1E5CF1B0FC02}"/>
              </a:ext>
            </a:extLst>
          </p:cNvPr>
          <p:cNvCxnSpPr>
            <a:cxnSpLocks/>
          </p:cNvCxnSpPr>
          <p:nvPr/>
        </p:nvCxnSpPr>
        <p:spPr>
          <a:xfrm>
            <a:off x="8044477" y="2053060"/>
            <a:ext cx="1444585" cy="0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5D8B41BA-DB88-48FB-826D-85A7D4A0D762}"/>
              </a:ext>
            </a:extLst>
          </p:cNvPr>
          <p:cNvCxnSpPr>
            <a:cxnSpLocks/>
          </p:cNvCxnSpPr>
          <p:nvPr/>
        </p:nvCxnSpPr>
        <p:spPr>
          <a:xfrm flipV="1">
            <a:off x="7612230" y="2768496"/>
            <a:ext cx="0" cy="684388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ectangle 188">
            <a:extLst>
              <a:ext uri="{FF2B5EF4-FFF2-40B4-BE49-F238E27FC236}">
                <a16:creationId xmlns:a16="http://schemas.microsoft.com/office/drawing/2014/main" id="{D8C339D4-5FED-4C67-8807-30BAE95875E3}"/>
              </a:ext>
            </a:extLst>
          </p:cNvPr>
          <p:cNvSpPr/>
          <p:nvPr/>
        </p:nvSpPr>
        <p:spPr>
          <a:xfrm>
            <a:off x="4678387" y="5800749"/>
            <a:ext cx="11785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Azure Blob Storage</a:t>
            </a:r>
          </a:p>
        </p:txBody>
      </p: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14226B44-1193-495D-BD3F-14A28F0883B7}"/>
              </a:ext>
            </a:extLst>
          </p:cNvPr>
          <p:cNvGrpSpPr/>
          <p:nvPr/>
        </p:nvGrpSpPr>
        <p:grpSpPr>
          <a:xfrm>
            <a:off x="5028096" y="5316046"/>
            <a:ext cx="507755" cy="435880"/>
            <a:chOff x="2488014" y="1320237"/>
            <a:chExt cx="4696411" cy="4187931"/>
          </a:xfrm>
        </p:grpSpPr>
        <p:sp>
          <p:nvSpPr>
            <p:cNvPr id="216" name="Hexagon 215">
              <a:extLst>
                <a:ext uri="{FF2B5EF4-FFF2-40B4-BE49-F238E27FC236}">
                  <a16:creationId xmlns:a16="http://schemas.microsoft.com/office/drawing/2014/main" id="{08117BA0-05BD-4D23-BAAC-4FD09BF37C30}"/>
                </a:ext>
              </a:extLst>
            </p:cNvPr>
            <p:cNvSpPr/>
            <p:nvPr/>
          </p:nvSpPr>
          <p:spPr bwMode="auto">
            <a:xfrm>
              <a:off x="2488014" y="1320237"/>
              <a:ext cx="4696411" cy="4187931"/>
            </a:xfrm>
            <a:prstGeom prst="hexagon">
              <a:avLst/>
            </a:pr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5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7" name="Snip Single Corner Rectangle 26">
              <a:extLst>
                <a:ext uri="{FF2B5EF4-FFF2-40B4-BE49-F238E27FC236}">
                  <a16:creationId xmlns:a16="http://schemas.microsoft.com/office/drawing/2014/main" id="{D7C9BC49-D646-4C1E-B98D-847D02845C40}"/>
                </a:ext>
              </a:extLst>
            </p:cNvPr>
            <p:cNvSpPr/>
            <p:nvPr/>
          </p:nvSpPr>
          <p:spPr bwMode="auto">
            <a:xfrm>
              <a:off x="3677767" y="2189578"/>
              <a:ext cx="2316905" cy="2449240"/>
            </a:xfrm>
            <a:prstGeom prst="snip1Rect">
              <a:avLst>
                <a:gd name="adj" fmla="val 28736"/>
              </a:avLst>
            </a:pr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91440" rIns="0" bIns="9144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70C35A46-232E-4AB5-A52C-968668090C28}"/>
                </a:ext>
              </a:extLst>
            </p:cNvPr>
            <p:cNvGrpSpPr/>
            <p:nvPr/>
          </p:nvGrpSpPr>
          <p:grpSpPr>
            <a:xfrm>
              <a:off x="4271147" y="2716509"/>
              <a:ext cx="790232" cy="1472559"/>
              <a:chOff x="4917030" y="1019829"/>
              <a:chExt cx="123056" cy="229308"/>
            </a:xfrm>
          </p:grpSpPr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15A5172E-9E1E-40F0-BACA-F25145FB536C}"/>
                  </a:ext>
                </a:extLst>
              </p:cNvPr>
              <p:cNvSpPr/>
              <p:nvPr/>
            </p:nvSpPr>
            <p:spPr bwMode="auto">
              <a:xfrm>
                <a:off x="4981844" y="1019829"/>
                <a:ext cx="58242" cy="92477"/>
              </a:xfrm>
              <a:custGeom>
                <a:avLst/>
                <a:gdLst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10939 w 60815"/>
                  <a:gd name="connsiteY15" fmla="*/ 49616 h 96562"/>
                  <a:gd name="connsiteX16" fmla="*/ 49876 w 60815"/>
                  <a:gd name="connsiteY16" fmla="*/ 48900 h 96562"/>
                  <a:gd name="connsiteX17" fmla="*/ 30929 w 60815"/>
                  <a:gd name="connsiteY17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49876 w 60815"/>
                  <a:gd name="connsiteY15" fmla="*/ 48900 h 96562"/>
                  <a:gd name="connsiteX16" fmla="*/ 30929 w 60815"/>
                  <a:gd name="connsiteY16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815" h="96562">
                    <a:moveTo>
                      <a:pt x="31450" y="0"/>
                    </a:moveTo>
                    <a:cubicBezTo>
                      <a:pt x="51027" y="0"/>
                      <a:pt x="60815" y="15953"/>
                      <a:pt x="60815" y="47858"/>
                    </a:cubicBezTo>
                    <a:cubicBezTo>
                      <a:pt x="60815" y="55671"/>
                      <a:pt x="60110" y="62595"/>
                      <a:pt x="58699" y="68629"/>
                    </a:cubicBezTo>
                    <a:cubicBezTo>
                      <a:pt x="57288" y="74662"/>
                      <a:pt x="55248" y="79752"/>
                      <a:pt x="52579" y="83898"/>
                    </a:cubicBezTo>
                    <a:cubicBezTo>
                      <a:pt x="49909" y="88043"/>
                      <a:pt x="46632" y="91190"/>
                      <a:pt x="42747" y="93339"/>
                    </a:cubicBezTo>
                    <a:cubicBezTo>
                      <a:pt x="38862" y="95488"/>
                      <a:pt x="34445" y="96562"/>
                      <a:pt x="29496" y="96562"/>
                    </a:cubicBezTo>
                    <a:cubicBezTo>
                      <a:pt x="24808" y="96562"/>
                      <a:pt x="20630" y="95531"/>
                      <a:pt x="16962" y="93469"/>
                    </a:cubicBezTo>
                    <a:cubicBezTo>
                      <a:pt x="13294" y="91407"/>
                      <a:pt x="10201" y="88401"/>
                      <a:pt x="7684" y="84451"/>
                    </a:cubicBezTo>
                    <a:cubicBezTo>
                      <a:pt x="5166" y="80501"/>
                      <a:pt x="3256" y="75650"/>
                      <a:pt x="1954" y="69898"/>
                    </a:cubicBezTo>
                    <a:cubicBezTo>
                      <a:pt x="652" y="64147"/>
                      <a:pt x="0" y="57560"/>
                      <a:pt x="0" y="50137"/>
                    </a:cubicBezTo>
                    <a:cubicBezTo>
                      <a:pt x="0" y="41976"/>
                      <a:pt x="684" y="34770"/>
                      <a:pt x="2051" y="28520"/>
                    </a:cubicBezTo>
                    <a:cubicBezTo>
                      <a:pt x="3419" y="22269"/>
                      <a:pt x="5426" y="17027"/>
                      <a:pt x="8074" y="12795"/>
                    </a:cubicBezTo>
                    <a:cubicBezTo>
                      <a:pt x="10722" y="8563"/>
                      <a:pt x="14010" y="5372"/>
                      <a:pt x="17939" y="3223"/>
                    </a:cubicBezTo>
                    <a:cubicBezTo>
                      <a:pt x="21867" y="1075"/>
                      <a:pt x="26371" y="0"/>
                      <a:pt x="31450" y="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5590FB18-A976-4F90-898F-610288A4D382}"/>
                  </a:ext>
                </a:extLst>
              </p:cNvPr>
              <p:cNvSpPr/>
              <p:nvPr/>
            </p:nvSpPr>
            <p:spPr bwMode="auto">
              <a:xfrm>
                <a:off x="4929274" y="1019829"/>
                <a:ext cx="17428" cy="92477"/>
              </a:xfrm>
              <a:custGeom>
                <a:avLst/>
                <a:gdLst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7456 w 32296"/>
                  <a:gd name="connsiteY9" fmla="*/ 12404 h 95455"/>
                  <a:gd name="connsiteX10" fmla="*/ 15204 w 32296"/>
                  <a:gd name="connsiteY10" fmla="*/ 8693 h 95455"/>
                  <a:gd name="connsiteX11" fmla="*/ 22399 w 32296"/>
                  <a:gd name="connsiteY11" fmla="*/ 4396 h 95455"/>
                  <a:gd name="connsiteX12" fmla="*/ 28259 w 32296"/>
                  <a:gd name="connsiteY12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15204 w 32296"/>
                  <a:gd name="connsiteY9" fmla="*/ 8693 h 95455"/>
                  <a:gd name="connsiteX10" fmla="*/ 22399 w 32296"/>
                  <a:gd name="connsiteY10" fmla="*/ 4396 h 95455"/>
                  <a:gd name="connsiteX11" fmla="*/ 28259 w 32296"/>
                  <a:gd name="connsiteY11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2399 w 32296"/>
                  <a:gd name="connsiteY9" fmla="*/ 4396 h 95455"/>
                  <a:gd name="connsiteX10" fmla="*/ 28259 w 32296"/>
                  <a:gd name="connsiteY10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8259 w 32296"/>
                  <a:gd name="connsiteY9" fmla="*/ 0 h 95455"/>
                  <a:gd name="connsiteX0" fmla="*/ 0 w 32296"/>
                  <a:gd name="connsiteY0" fmla="*/ 2585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0" fmla="*/ 32296 w 37457"/>
                  <a:gd name="connsiteY0" fmla="*/ 0 h 95455"/>
                  <a:gd name="connsiteX1" fmla="*/ 32296 w 37457"/>
                  <a:gd name="connsiteY1" fmla="*/ 95455 h 95455"/>
                  <a:gd name="connsiteX2" fmla="*/ 21618 w 37457"/>
                  <a:gd name="connsiteY2" fmla="*/ 95455 h 95455"/>
                  <a:gd name="connsiteX3" fmla="*/ 21618 w 37457"/>
                  <a:gd name="connsiteY3" fmla="*/ 14781 h 95455"/>
                  <a:gd name="connsiteX4" fmla="*/ 18004 w 37457"/>
                  <a:gd name="connsiteY4" fmla="*/ 17613 h 95455"/>
                  <a:gd name="connsiteX5" fmla="*/ 12665 w 37457"/>
                  <a:gd name="connsiteY5" fmla="*/ 20771 h 95455"/>
                  <a:gd name="connsiteX6" fmla="*/ 6414 w 37457"/>
                  <a:gd name="connsiteY6" fmla="*/ 23701 h 95455"/>
                  <a:gd name="connsiteX7" fmla="*/ 0 w 37457"/>
                  <a:gd name="connsiteY7" fmla="*/ 25850 h 95455"/>
                  <a:gd name="connsiteX8" fmla="*/ 37457 w 37457"/>
                  <a:gd name="connsiteY8" fmla="*/ 5161 h 95455"/>
                  <a:gd name="connsiteX0" fmla="*/ 32296 w 37457"/>
                  <a:gd name="connsiteY0" fmla="*/ 90294 h 90294"/>
                  <a:gd name="connsiteX1" fmla="*/ 21618 w 37457"/>
                  <a:gd name="connsiteY1" fmla="*/ 90294 h 90294"/>
                  <a:gd name="connsiteX2" fmla="*/ 21618 w 37457"/>
                  <a:gd name="connsiteY2" fmla="*/ 9620 h 90294"/>
                  <a:gd name="connsiteX3" fmla="*/ 18004 w 37457"/>
                  <a:gd name="connsiteY3" fmla="*/ 12452 h 90294"/>
                  <a:gd name="connsiteX4" fmla="*/ 12665 w 37457"/>
                  <a:gd name="connsiteY4" fmla="*/ 15610 h 90294"/>
                  <a:gd name="connsiteX5" fmla="*/ 6414 w 37457"/>
                  <a:gd name="connsiteY5" fmla="*/ 18540 h 90294"/>
                  <a:gd name="connsiteX6" fmla="*/ 0 w 37457"/>
                  <a:gd name="connsiteY6" fmla="*/ 20689 h 90294"/>
                  <a:gd name="connsiteX7" fmla="*/ 37457 w 37457"/>
                  <a:gd name="connsiteY7" fmla="*/ 0 h 90294"/>
                  <a:gd name="connsiteX0" fmla="*/ 32296 w 32296"/>
                  <a:gd name="connsiteY0" fmla="*/ 80674 h 80674"/>
                  <a:gd name="connsiteX1" fmla="*/ 21618 w 32296"/>
                  <a:gd name="connsiteY1" fmla="*/ 80674 h 80674"/>
                  <a:gd name="connsiteX2" fmla="*/ 21618 w 32296"/>
                  <a:gd name="connsiteY2" fmla="*/ 0 h 80674"/>
                  <a:gd name="connsiteX3" fmla="*/ 18004 w 32296"/>
                  <a:gd name="connsiteY3" fmla="*/ 2832 h 80674"/>
                  <a:gd name="connsiteX4" fmla="*/ 12665 w 32296"/>
                  <a:gd name="connsiteY4" fmla="*/ 5990 h 80674"/>
                  <a:gd name="connsiteX5" fmla="*/ 6414 w 32296"/>
                  <a:gd name="connsiteY5" fmla="*/ 8920 h 80674"/>
                  <a:gd name="connsiteX6" fmla="*/ 0 w 32296"/>
                  <a:gd name="connsiteY6" fmla="*/ 11069 h 80674"/>
                  <a:gd name="connsiteX0" fmla="*/ 21618 w 21618"/>
                  <a:gd name="connsiteY0" fmla="*/ 80674 h 80674"/>
                  <a:gd name="connsiteX1" fmla="*/ 21618 w 21618"/>
                  <a:gd name="connsiteY1" fmla="*/ 0 h 80674"/>
                  <a:gd name="connsiteX2" fmla="*/ 18004 w 21618"/>
                  <a:gd name="connsiteY2" fmla="*/ 2832 h 80674"/>
                  <a:gd name="connsiteX3" fmla="*/ 12665 w 21618"/>
                  <a:gd name="connsiteY3" fmla="*/ 5990 h 80674"/>
                  <a:gd name="connsiteX4" fmla="*/ 6414 w 21618"/>
                  <a:gd name="connsiteY4" fmla="*/ 8920 h 80674"/>
                  <a:gd name="connsiteX5" fmla="*/ 0 w 21618"/>
                  <a:gd name="connsiteY5" fmla="*/ 11069 h 80674"/>
                  <a:gd name="connsiteX0" fmla="*/ 15204 w 15204"/>
                  <a:gd name="connsiteY0" fmla="*/ 80674 h 80674"/>
                  <a:gd name="connsiteX1" fmla="*/ 15204 w 15204"/>
                  <a:gd name="connsiteY1" fmla="*/ 0 h 80674"/>
                  <a:gd name="connsiteX2" fmla="*/ 11590 w 15204"/>
                  <a:gd name="connsiteY2" fmla="*/ 2832 h 80674"/>
                  <a:gd name="connsiteX3" fmla="*/ 6251 w 15204"/>
                  <a:gd name="connsiteY3" fmla="*/ 5990 h 80674"/>
                  <a:gd name="connsiteX4" fmla="*/ 0 w 15204"/>
                  <a:gd name="connsiteY4" fmla="*/ 8920 h 80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04" h="80674">
                    <a:moveTo>
                      <a:pt x="15204" y="80674"/>
                    </a:moveTo>
                    <a:lnTo>
                      <a:pt x="15204" y="0"/>
                    </a:lnTo>
                    <a:cubicBezTo>
                      <a:pt x="14379" y="825"/>
                      <a:pt x="13174" y="1769"/>
                      <a:pt x="11590" y="2832"/>
                    </a:cubicBezTo>
                    <a:cubicBezTo>
                      <a:pt x="10006" y="3896"/>
                      <a:pt x="8226" y="4948"/>
                      <a:pt x="6251" y="5990"/>
                    </a:cubicBezTo>
                    <a:cubicBezTo>
                      <a:pt x="4276" y="7032"/>
                      <a:pt x="2192" y="8009"/>
                      <a:pt x="0" y="8920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00B7F130-C6DC-4E60-B5B2-CCEE7E313ADF}"/>
                  </a:ext>
                </a:extLst>
              </p:cNvPr>
              <p:cNvSpPr/>
              <p:nvPr/>
            </p:nvSpPr>
            <p:spPr bwMode="auto">
              <a:xfrm>
                <a:off x="4917030" y="1156660"/>
                <a:ext cx="58242" cy="92477"/>
              </a:xfrm>
              <a:custGeom>
                <a:avLst/>
                <a:gdLst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10939 w 60815"/>
                  <a:gd name="connsiteY15" fmla="*/ 49616 h 96562"/>
                  <a:gd name="connsiteX16" fmla="*/ 49876 w 60815"/>
                  <a:gd name="connsiteY16" fmla="*/ 48900 h 96562"/>
                  <a:gd name="connsiteX17" fmla="*/ 30929 w 60815"/>
                  <a:gd name="connsiteY17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  <a:gd name="connsiteX14" fmla="*/ 30929 w 60815"/>
                  <a:gd name="connsiteY14" fmla="*/ 9051 h 96562"/>
                  <a:gd name="connsiteX15" fmla="*/ 49876 w 60815"/>
                  <a:gd name="connsiteY15" fmla="*/ 48900 h 96562"/>
                  <a:gd name="connsiteX16" fmla="*/ 30929 w 60815"/>
                  <a:gd name="connsiteY16" fmla="*/ 9051 h 96562"/>
                  <a:gd name="connsiteX0" fmla="*/ 31450 w 60815"/>
                  <a:gd name="connsiteY0" fmla="*/ 0 h 96562"/>
                  <a:gd name="connsiteX1" fmla="*/ 60815 w 60815"/>
                  <a:gd name="connsiteY1" fmla="*/ 47858 h 96562"/>
                  <a:gd name="connsiteX2" fmla="*/ 58699 w 60815"/>
                  <a:gd name="connsiteY2" fmla="*/ 68629 h 96562"/>
                  <a:gd name="connsiteX3" fmla="*/ 52579 w 60815"/>
                  <a:gd name="connsiteY3" fmla="*/ 83898 h 96562"/>
                  <a:gd name="connsiteX4" fmla="*/ 42747 w 60815"/>
                  <a:gd name="connsiteY4" fmla="*/ 93339 h 96562"/>
                  <a:gd name="connsiteX5" fmla="*/ 29496 w 60815"/>
                  <a:gd name="connsiteY5" fmla="*/ 96562 h 96562"/>
                  <a:gd name="connsiteX6" fmla="*/ 16962 w 60815"/>
                  <a:gd name="connsiteY6" fmla="*/ 93469 h 96562"/>
                  <a:gd name="connsiteX7" fmla="*/ 7684 w 60815"/>
                  <a:gd name="connsiteY7" fmla="*/ 84451 h 96562"/>
                  <a:gd name="connsiteX8" fmla="*/ 1954 w 60815"/>
                  <a:gd name="connsiteY8" fmla="*/ 69898 h 96562"/>
                  <a:gd name="connsiteX9" fmla="*/ 0 w 60815"/>
                  <a:gd name="connsiteY9" fmla="*/ 50137 h 96562"/>
                  <a:gd name="connsiteX10" fmla="*/ 2051 w 60815"/>
                  <a:gd name="connsiteY10" fmla="*/ 28520 h 96562"/>
                  <a:gd name="connsiteX11" fmla="*/ 8074 w 60815"/>
                  <a:gd name="connsiteY11" fmla="*/ 12795 h 96562"/>
                  <a:gd name="connsiteX12" fmla="*/ 17939 w 60815"/>
                  <a:gd name="connsiteY12" fmla="*/ 3223 h 96562"/>
                  <a:gd name="connsiteX13" fmla="*/ 31450 w 60815"/>
                  <a:gd name="connsiteY13" fmla="*/ 0 h 96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815" h="96562">
                    <a:moveTo>
                      <a:pt x="31450" y="0"/>
                    </a:moveTo>
                    <a:cubicBezTo>
                      <a:pt x="51027" y="0"/>
                      <a:pt x="60815" y="15953"/>
                      <a:pt x="60815" y="47858"/>
                    </a:cubicBezTo>
                    <a:cubicBezTo>
                      <a:pt x="60815" y="55671"/>
                      <a:pt x="60110" y="62595"/>
                      <a:pt x="58699" y="68629"/>
                    </a:cubicBezTo>
                    <a:cubicBezTo>
                      <a:pt x="57288" y="74662"/>
                      <a:pt x="55248" y="79752"/>
                      <a:pt x="52579" y="83898"/>
                    </a:cubicBezTo>
                    <a:cubicBezTo>
                      <a:pt x="49909" y="88043"/>
                      <a:pt x="46632" y="91190"/>
                      <a:pt x="42747" y="93339"/>
                    </a:cubicBezTo>
                    <a:cubicBezTo>
                      <a:pt x="38862" y="95488"/>
                      <a:pt x="34445" y="96562"/>
                      <a:pt x="29496" y="96562"/>
                    </a:cubicBezTo>
                    <a:cubicBezTo>
                      <a:pt x="24808" y="96562"/>
                      <a:pt x="20630" y="95531"/>
                      <a:pt x="16962" y="93469"/>
                    </a:cubicBezTo>
                    <a:cubicBezTo>
                      <a:pt x="13294" y="91407"/>
                      <a:pt x="10201" y="88401"/>
                      <a:pt x="7684" y="84451"/>
                    </a:cubicBezTo>
                    <a:cubicBezTo>
                      <a:pt x="5166" y="80501"/>
                      <a:pt x="3256" y="75650"/>
                      <a:pt x="1954" y="69898"/>
                    </a:cubicBezTo>
                    <a:cubicBezTo>
                      <a:pt x="652" y="64147"/>
                      <a:pt x="0" y="57560"/>
                      <a:pt x="0" y="50137"/>
                    </a:cubicBezTo>
                    <a:cubicBezTo>
                      <a:pt x="0" y="41976"/>
                      <a:pt x="684" y="34770"/>
                      <a:pt x="2051" y="28520"/>
                    </a:cubicBezTo>
                    <a:cubicBezTo>
                      <a:pt x="3419" y="22269"/>
                      <a:pt x="5426" y="17027"/>
                      <a:pt x="8074" y="12795"/>
                    </a:cubicBezTo>
                    <a:cubicBezTo>
                      <a:pt x="10722" y="8563"/>
                      <a:pt x="14010" y="5372"/>
                      <a:pt x="17939" y="3223"/>
                    </a:cubicBezTo>
                    <a:cubicBezTo>
                      <a:pt x="21867" y="1075"/>
                      <a:pt x="26371" y="0"/>
                      <a:pt x="31450" y="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602AFD0C-01F4-45AA-9240-C9A6F92585FC}"/>
                  </a:ext>
                </a:extLst>
              </p:cNvPr>
              <p:cNvSpPr/>
              <p:nvPr/>
            </p:nvSpPr>
            <p:spPr bwMode="auto">
              <a:xfrm>
                <a:off x="5010414" y="1156660"/>
                <a:ext cx="17428" cy="92477"/>
              </a:xfrm>
              <a:custGeom>
                <a:avLst/>
                <a:gdLst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7456 w 32296"/>
                  <a:gd name="connsiteY9" fmla="*/ 12404 h 95455"/>
                  <a:gd name="connsiteX10" fmla="*/ 15204 w 32296"/>
                  <a:gd name="connsiteY10" fmla="*/ 8693 h 95455"/>
                  <a:gd name="connsiteX11" fmla="*/ 22399 w 32296"/>
                  <a:gd name="connsiteY11" fmla="*/ 4396 h 95455"/>
                  <a:gd name="connsiteX12" fmla="*/ 28259 w 32296"/>
                  <a:gd name="connsiteY12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15204 w 32296"/>
                  <a:gd name="connsiteY9" fmla="*/ 8693 h 95455"/>
                  <a:gd name="connsiteX10" fmla="*/ 22399 w 32296"/>
                  <a:gd name="connsiteY10" fmla="*/ 4396 h 95455"/>
                  <a:gd name="connsiteX11" fmla="*/ 28259 w 32296"/>
                  <a:gd name="connsiteY11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2399 w 32296"/>
                  <a:gd name="connsiteY9" fmla="*/ 4396 h 95455"/>
                  <a:gd name="connsiteX10" fmla="*/ 28259 w 32296"/>
                  <a:gd name="connsiteY10" fmla="*/ 0 h 95455"/>
                  <a:gd name="connsiteX0" fmla="*/ 28259 w 32296"/>
                  <a:gd name="connsiteY0" fmla="*/ 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9" fmla="*/ 28259 w 32296"/>
                  <a:gd name="connsiteY9" fmla="*/ 0 h 95455"/>
                  <a:gd name="connsiteX0" fmla="*/ 0 w 32296"/>
                  <a:gd name="connsiteY0" fmla="*/ 25850 h 95455"/>
                  <a:gd name="connsiteX1" fmla="*/ 32296 w 32296"/>
                  <a:gd name="connsiteY1" fmla="*/ 0 h 95455"/>
                  <a:gd name="connsiteX2" fmla="*/ 32296 w 32296"/>
                  <a:gd name="connsiteY2" fmla="*/ 95455 h 95455"/>
                  <a:gd name="connsiteX3" fmla="*/ 21618 w 32296"/>
                  <a:gd name="connsiteY3" fmla="*/ 95455 h 95455"/>
                  <a:gd name="connsiteX4" fmla="*/ 21618 w 32296"/>
                  <a:gd name="connsiteY4" fmla="*/ 14781 h 95455"/>
                  <a:gd name="connsiteX5" fmla="*/ 18004 w 32296"/>
                  <a:gd name="connsiteY5" fmla="*/ 17613 h 95455"/>
                  <a:gd name="connsiteX6" fmla="*/ 12665 w 32296"/>
                  <a:gd name="connsiteY6" fmla="*/ 20771 h 95455"/>
                  <a:gd name="connsiteX7" fmla="*/ 6414 w 32296"/>
                  <a:gd name="connsiteY7" fmla="*/ 23701 h 95455"/>
                  <a:gd name="connsiteX8" fmla="*/ 0 w 32296"/>
                  <a:gd name="connsiteY8" fmla="*/ 25850 h 95455"/>
                  <a:gd name="connsiteX0" fmla="*/ 32296 w 37457"/>
                  <a:gd name="connsiteY0" fmla="*/ 0 h 95455"/>
                  <a:gd name="connsiteX1" fmla="*/ 32296 w 37457"/>
                  <a:gd name="connsiteY1" fmla="*/ 95455 h 95455"/>
                  <a:gd name="connsiteX2" fmla="*/ 21618 w 37457"/>
                  <a:gd name="connsiteY2" fmla="*/ 95455 h 95455"/>
                  <a:gd name="connsiteX3" fmla="*/ 21618 w 37457"/>
                  <a:gd name="connsiteY3" fmla="*/ 14781 h 95455"/>
                  <a:gd name="connsiteX4" fmla="*/ 18004 w 37457"/>
                  <a:gd name="connsiteY4" fmla="*/ 17613 h 95455"/>
                  <a:gd name="connsiteX5" fmla="*/ 12665 w 37457"/>
                  <a:gd name="connsiteY5" fmla="*/ 20771 h 95455"/>
                  <a:gd name="connsiteX6" fmla="*/ 6414 w 37457"/>
                  <a:gd name="connsiteY6" fmla="*/ 23701 h 95455"/>
                  <a:gd name="connsiteX7" fmla="*/ 0 w 37457"/>
                  <a:gd name="connsiteY7" fmla="*/ 25850 h 95455"/>
                  <a:gd name="connsiteX8" fmla="*/ 37457 w 37457"/>
                  <a:gd name="connsiteY8" fmla="*/ 5161 h 95455"/>
                  <a:gd name="connsiteX0" fmla="*/ 32296 w 37457"/>
                  <a:gd name="connsiteY0" fmla="*/ 90294 h 90294"/>
                  <a:gd name="connsiteX1" fmla="*/ 21618 w 37457"/>
                  <a:gd name="connsiteY1" fmla="*/ 90294 h 90294"/>
                  <a:gd name="connsiteX2" fmla="*/ 21618 w 37457"/>
                  <a:gd name="connsiteY2" fmla="*/ 9620 h 90294"/>
                  <a:gd name="connsiteX3" fmla="*/ 18004 w 37457"/>
                  <a:gd name="connsiteY3" fmla="*/ 12452 h 90294"/>
                  <a:gd name="connsiteX4" fmla="*/ 12665 w 37457"/>
                  <a:gd name="connsiteY4" fmla="*/ 15610 h 90294"/>
                  <a:gd name="connsiteX5" fmla="*/ 6414 w 37457"/>
                  <a:gd name="connsiteY5" fmla="*/ 18540 h 90294"/>
                  <a:gd name="connsiteX6" fmla="*/ 0 w 37457"/>
                  <a:gd name="connsiteY6" fmla="*/ 20689 h 90294"/>
                  <a:gd name="connsiteX7" fmla="*/ 37457 w 37457"/>
                  <a:gd name="connsiteY7" fmla="*/ 0 h 90294"/>
                  <a:gd name="connsiteX0" fmla="*/ 32296 w 32296"/>
                  <a:gd name="connsiteY0" fmla="*/ 80674 h 80674"/>
                  <a:gd name="connsiteX1" fmla="*/ 21618 w 32296"/>
                  <a:gd name="connsiteY1" fmla="*/ 80674 h 80674"/>
                  <a:gd name="connsiteX2" fmla="*/ 21618 w 32296"/>
                  <a:gd name="connsiteY2" fmla="*/ 0 h 80674"/>
                  <a:gd name="connsiteX3" fmla="*/ 18004 w 32296"/>
                  <a:gd name="connsiteY3" fmla="*/ 2832 h 80674"/>
                  <a:gd name="connsiteX4" fmla="*/ 12665 w 32296"/>
                  <a:gd name="connsiteY4" fmla="*/ 5990 h 80674"/>
                  <a:gd name="connsiteX5" fmla="*/ 6414 w 32296"/>
                  <a:gd name="connsiteY5" fmla="*/ 8920 h 80674"/>
                  <a:gd name="connsiteX6" fmla="*/ 0 w 32296"/>
                  <a:gd name="connsiteY6" fmla="*/ 11069 h 80674"/>
                  <a:gd name="connsiteX0" fmla="*/ 21618 w 21618"/>
                  <a:gd name="connsiteY0" fmla="*/ 80674 h 80674"/>
                  <a:gd name="connsiteX1" fmla="*/ 21618 w 21618"/>
                  <a:gd name="connsiteY1" fmla="*/ 0 h 80674"/>
                  <a:gd name="connsiteX2" fmla="*/ 18004 w 21618"/>
                  <a:gd name="connsiteY2" fmla="*/ 2832 h 80674"/>
                  <a:gd name="connsiteX3" fmla="*/ 12665 w 21618"/>
                  <a:gd name="connsiteY3" fmla="*/ 5990 h 80674"/>
                  <a:gd name="connsiteX4" fmla="*/ 6414 w 21618"/>
                  <a:gd name="connsiteY4" fmla="*/ 8920 h 80674"/>
                  <a:gd name="connsiteX5" fmla="*/ 0 w 21618"/>
                  <a:gd name="connsiteY5" fmla="*/ 11069 h 80674"/>
                  <a:gd name="connsiteX0" fmla="*/ 15204 w 15204"/>
                  <a:gd name="connsiteY0" fmla="*/ 80674 h 80674"/>
                  <a:gd name="connsiteX1" fmla="*/ 15204 w 15204"/>
                  <a:gd name="connsiteY1" fmla="*/ 0 h 80674"/>
                  <a:gd name="connsiteX2" fmla="*/ 11590 w 15204"/>
                  <a:gd name="connsiteY2" fmla="*/ 2832 h 80674"/>
                  <a:gd name="connsiteX3" fmla="*/ 6251 w 15204"/>
                  <a:gd name="connsiteY3" fmla="*/ 5990 h 80674"/>
                  <a:gd name="connsiteX4" fmla="*/ 0 w 15204"/>
                  <a:gd name="connsiteY4" fmla="*/ 8920 h 80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04" h="80674">
                    <a:moveTo>
                      <a:pt x="15204" y="80674"/>
                    </a:moveTo>
                    <a:lnTo>
                      <a:pt x="15204" y="0"/>
                    </a:lnTo>
                    <a:cubicBezTo>
                      <a:pt x="14379" y="825"/>
                      <a:pt x="13174" y="1769"/>
                      <a:pt x="11590" y="2832"/>
                    </a:cubicBezTo>
                    <a:cubicBezTo>
                      <a:pt x="10006" y="3896"/>
                      <a:pt x="8226" y="4948"/>
                      <a:pt x="6251" y="5990"/>
                    </a:cubicBezTo>
                    <a:cubicBezTo>
                      <a:pt x="4276" y="7032"/>
                      <a:pt x="2192" y="8009"/>
                      <a:pt x="0" y="8920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beve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19" name="Right Triangle 218">
              <a:extLst>
                <a:ext uri="{FF2B5EF4-FFF2-40B4-BE49-F238E27FC236}">
                  <a16:creationId xmlns:a16="http://schemas.microsoft.com/office/drawing/2014/main" id="{9B83FA52-F587-4E18-AC33-FA2C7C72900B}"/>
                </a:ext>
              </a:extLst>
            </p:cNvPr>
            <p:cNvSpPr/>
            <p:nvPr/>
          </p:nvSpPr>
          <p:spPr bwMode="auto">
            <a:xfrm>
              <a:off x="5326465" y="2189578"/>
              <a:ext cx="668199" cy="662471"/>
            </a:xfrm>
            <a:prstGeom prst="rtTriangle">
              <a:avLst/>
            </a:prstGeom>
            <a:noFill/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5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Segoe UI" pitchFamily="34" charset="0"/>
              </a:endParaRPr>
            </a:p>
          </p:txBody>
        </p: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214D9307-F965-43CA-9976-4FB6FDFCEC55}"/>
              </a:ext>
            </a:extLst>
          </p:cNvPr>
          <p:cNvGrpSpPr/>
          <p:nvPr/>
        </p:nvGrpSpPr>
        <p:grpSpPr>
          <a:xfrm>
            <a:off x="63199" y="5138465"/>
            <a:ext cx="1398716" cy="842620"/>
            <a:chOff x="331853" y="4368454"/>
            <a:chExt cx="1398716" cy="842620"/>
          </a:xfrm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646BDC25-BE55-4C39-BC21-0E92CD9650AF}"/>
                </a:ext>
              </a:extLst>
            </p:cNvPr>
            <p:cNvGrpSpPr/>
            <p:nvPr/>
          </p:nvGrpSpPr>
          <p:grpSpPr>
            <a:xfrm>
              <a:off x="816403" y="4368454"/>
              <a:ext cx="444192" cy="386556"/>
              <a:chOff x="1777107" y="1240971"/>
              <a:chExt cx="1471494" cy="1280568"/>
            </a:xfrm>
          </p:grpSpPr>
          <p:sp>
            <p:nvSpPr>
              <p:cNvPr id="227" name="Freeform 18">
                <a:extLst>
                  <a:ext uri="{FF2B5EF4-FFF2-40B4-BE49-F238E27FC236}">
                    <a16:creationId xmlns:a16="http://schemas.microsoft.com/office/drawing/2014/main" id="{143DA5D4-FD84-4BCE-BCE6-4F398283B2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7107" y="1240971"/>
                <a:ext cx="1471494" cy="1151010"/>
              </a:xfrm>
              <a:custGeom>
                <a:avLst/>
                <a:gdLst>
                  <a:gd name="T0" fmla="*/ 4759 w 4760"/>
                  <a:gd name="T1" fmla="*/ 3395 h 3724"/>
                  <a:gd name="T2" fmla="*/ 4449 w 4760"/>
                  <a:gd name="T3" fmla="*/ 3723 h 3724"/>
                  <a:gd name="T4" fmla="*/ 310 w 4760"/>
                  <a:gd name="T5" fmla="*/ 3723 h 3724"/>
                  <a:gd name="T6" fmla="*/ 0 w 4760"/>
                  <a:gd name="T7" fmla="*/ 3395 h 3724"/>
                  <a:gd name="T8" fmla="*/ 0 w 4760"/>
                  <a:gd name="T9" fmla="*/ 328 h 3724"/>
                  <a:gd name="T10" fmla="*/ 310 w 4760"/>
                  <a:gd name="T11" fmla="*/ 0 h 3724"/>
                  <a:gd name="T12" fmla="*/ 4449 w 4760"/>
                  <a:gd name="T13" fmla="*/ 0 h 3724"/>
                  <a:gd name="T14" fmla="*/ 4759 w 4760"/>
                  <a:gd name="T15" fmla="*/ 328 h 3724"/>
                  <a:gd name="T16" fmla="*/ 4759 w 4760"/>
                  <a:gd name="T17" fmla="*/ 3395 h 3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60" h="3724">
                    <a:moveTo>
                      <a:pt x="4759" y="3395"/>
                    </a:moveTo>
                    <a:cubicBezTo>
                      <a:pt x="4759" y="3576"/>
                      <a:pt x="4620" y="3723"/>
                      <a:pt x="4449" y="3723"/>
                    </a:cubicBezTo>
                    <a:lnTo>
                      <a:pt x="310" y="3723"/>
                    </a:lnTo>
                    <a:cubicBezTo>
                      <a:pt x="139" y="3723"/>
                      <a:pt x="0" y="3576"/>
                      <a:pt x="0" y="3395"/>
                    </a:cubicBezTo>
                    <a:lnTo>
                      <a:pt x="0" y="328"/>
                    </a:lnTo>
                    <a:cubicBezTo>
                      <a:pt x="0" y="147"/>
                      <a:pt x="139" y="0"/>
                      <a:pt x="310" y="0"/>
                    </a:cubicBezTo>
                    <a:lnTo>
                      <a:pt x="4449" y="0"/>
                    </a:lnTo>
                    <a:cubicBezTo>
                      <a:pt x="4620" y="0"/>
                      <a:pt x="4759" y="147"/>
                      <a:pt x="4759" y="328"/>
                    </a:cubicBezTo>
                    <a:lnTo>
                      <a:pt x="4759" y="3395"/>
                    </a:ln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28" name="Line 19">
                <a:extLst>
                  <a:ext uri="{FF2B5EF4-FFF2-40B4-BE49-F238E27FC236}">
                    <a16:creationId xmlns:a16="http://schemas.microsoft.com/office/drawing/2014/main" id="{38E6908C-7259-4FD7-91CB-28F15746ED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060746" y="2521539"/>
                <a:ext cx="904217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29" name="Line 20">
                <a:extLst>
                  <a:ext uri="{FF2B5EF4-FFF2-40B4-BE49-F238E27FC236}">
                    <a16:creationId xmlns:a16="http://schemas.microsoft.com/office/drawing/2014/main" id="{C2DA3C04-7D5A-4E4B-BC3A-E20FC059D3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512854" y="2393347"/>
                <a:ext cx="0" cy="128192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30" name="Freeform 21">
                <a:extLst>
                  <a:ext uri="{FF2B5EF4-FFF2-40B4-BE49-F238E27FC236}">
                    <a16:creationId xmlns:a16="http://schemas.microsoft.com/office/drawing/2014/main" id="{99126ACC-AD4B-4534-BC29-633B9C9D36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0806" y="2232421"/>
                <a:ext cx="64096" cy="64096"/>
              </a:xfrm>
              <a:custGeom>
                <a:avLst/>
                <a:gdLst>
                  <a:gd name="T0" fmla="*/ 205 w 206"/>
                  <a:gd name="T1" fmla="*/ 103 h 207"/>
                  <a:gd name="T2" fmla="*/ 192 w 206"/>
                  <a:gd name="T3" fmla="*/ 155 h 207"/>
                  <a:gd name="T4" fmla="*/ 154 w 206"/>
                  <a:gd name="T5" fmla="*/ 192 h 207"/>
                  <a:gd name="T6" fmla="*/ 103 w 206"/>
                  <a:gd name="T7" fmla="*/ 206 h 207"/>
                  <a:gd name="T8" fmla="*/ 51 w 206"/>
                  <a:gd name="T9" fmla="*/ 192 h 207"/>
                  <a:gd name="T10" fmla="*/ 13 w 206"/>
                  <a:gd name="T11" fmla="*/ 155 h 207"/>
                  <a:gd name="T12" fmla="*/ 0 w 206"/>
                  <a:gd name="T13" fmla="*/ 103 h 207"/>
                  <a:gd name="T14" fmla="*/ 13 w 206"/>
                  <a:gd name="T15" fmla="*/ 52 h 207"/>
                  <a:gd name="T16" fmla="*/ 51 w 206"/>
                  <a:gd name="T17" fmla="*/ 14 h 207"/>
                  <a:gd name="T18" fmla="*/ 103 w 206"/>
                  <a:gd name="T19" fmla="*/ 0 h 207"/>
                  <a:gd name="T20" fmla="*/ 154 w 206"/>
                  <a:gd name="T21" fmla="*/ 14 h 207"/>
                  <a:gd name="T22" fmla="*/ 192 w 206"/>
                  <a:gd name="T23" fmla="*/ 52 h 207"/>
                  <a:gd name="T24" fmla="*/ 205 w 206"/>
                  <a:gd name="T25" fmla="*/ 103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6" h="207">
                    <a:moveTo>
                      <a:pt x="205" y="103"/>
                    </a:moveTo>
                    <a:cubicBezTo>
                      <a:pt x="205" y="122"/>
                      <a:pt x="201" y="139"/>
                      <a:pt x="192" y="155"/>
                    </a:cubicBezTo>
                    <a:cubicBezTo>
                      <a:pt x="182" y="172"/>
                      <a:pt x="170" y="183"/>
                      <a:pt x="154" y="192"/>
                    </a:cubicBezTo>
                    <a:cubicBezTo>
                      <a:pt x="138" y="202"/>
                      <a:pt x="121" y="206"/>
                      <a:pt x="103" y="206"/>
                    </a:cubicBezTo>
                    <a:cubicBezTo>
                      <a:pt x="84" y="206"/>
                      <a:pt x="67" y="202"/>
                      <a:pt x="51" y="192"/>
                    </a:cubicBezTo>
                    <a:cubicBezTo>
                      <a:pt x="35" y="183"/>
                      <a:pt x="22" y="172"/>
                      <a:pt x="13" y="155"/>
                    </a:cubicBezTo>
                    <a:cubicBezTo>
                      <a:pt x="3" y="139"/>
                      <a:pt x="0" y="122"/>
                      <a:pt x="0" y="103"/>
                    </a:cubicBezTo>
                    <a:cubicBezTo>
                      <a:pt x="0" y="84"/>
                      <a:pt x="3" y="69"/>
                      <a:pt x="13" y="52"/>
                    </a:cubicBezTo>
                    <a:cubicBezTo>
                      <a:pt x="22" y="36"/>
                      <a:pt x="35" y="24"/>
                      <a:pt x="51" y="14"/>
                    </a:cubicBezTo>
                    <a:cubicBezTo>
                      <a:pt x="67" y="5"/>
                      <a:pt x="84" y="0"/>
                      <a:pt x="103" y="0"/>
                    </a:cubicBezTo>
                    <a:cubicBezTo>
                      <a:pt x="121" y="0"/>
                      <a:pt x="138" y="5"/>
                      <a:pt x="154" y="14"/>
                    </a:cubicBezTo>
                    <a:cubicBezTo>
                      <a:pt x="170" y="24"/>
                      <a:pt x="182" y="36"/>
                      <a:pt x="192" y="52"/>
                    </a:cubicBezTo>
                    <a:cubicBezTo>
                      <a:pt x="201" y="69"/>
                      <a:pt x="205" y="84"/>
                      <a:pt x="205" y="103"/>
                    </a:cubicBez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47" name="Line 22">
                <a:extLst>
                  <a:ext uri="{FF2B5EF4-FFF2-40B4-BE49-F238E27FC236}">
                    <a16:creationId xmlns:a16="http://schemas.microsoft.com/office/drawing/2014/main" id="{7933623F-C9ED-4836-8050-E348DE640F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77107" y="2136958"/>
                <a:ext cx="1471494" cy="1362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48" name="Freeform 23">
                <a:extLst>
                  <a:ext uri="{FF2B5EF4-FFF2-40B4-BE49-F238E27FC236}">
                    <a16:creationId xmlns:a16="http://schemas.microsoft.com/office/drawing/2014/main" id="{22996278-8861-4449-8192-9033C5F323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6666" y="1369163"/>
                <a:ext cx="640965" cy="640965"/>
              </a:xfrm>
              <a:custGeom>
                <a:avLst/>
                <a:gdLst>
                  <a:gd name="T0" fmla="*/ 2071 w 2072"/>
                  <a:gd name="T1" fmla="*/ 1036 h 2072"/>
                  <a:gd name="T2" fmla="*/ 1932 w 2072"/>
                  <a:gd name="T3" fmla="*/ 1553 h 2072"/>
                  <a:gd name="T4" fmla="*/ 1553 w 2072"/>
                  <a:gd name="T5" fmla="*/ 1932 h 2072"/>
                  <a:gd name="T6" fmla="*/ 1036 w 2072"/>
                  <a:gd name="T7" fmla="*/ 2071 h 2072"/>
                  <a:gd name="T8" fmla="*/ 518 w 2072"/>
                  <a:gd name="T9" fmla="*/ 1932 h 2072"/>
                  <a:gd name="T10" fmla="*/ 139 w 2072"/>
                  <a:gd name="T11" fmla="*/ 1553 h 2072"/>
                  <a:gd name="T12" fmla="*/ 0 w 2072"/>
                  <a:gd name="T13" fmla="*/ 1036 h 2072"/>
                  <a:gd name="T14" fmla="*/ 139 w 2072"/>
                  <a:gd name="T15" fmla="*/ 518 h 2072"/>
                  <a:gd name="T16" fmla="*/ 518 w 2072"/>
                  <a:gd name="T17" fmla="*/ 139 h 2072"/>
                  <a:gd name="T18" fmla="*/ 1036 w 2072"/>
                  <a:gd name="T19" fmla="*/ 0 h 2072"/>
                  <a:gd name="T20" fmla="*/ 1553 w 2072"/>
                  <a:gd name="T21" fmla="*/ 139 h 2072"/>
                  <a:gd name="T22" fmla="*/ 1932 w 2072"/>
                  <a:gd name="T23" fmla="*/ 518 h 2072"/>
                  <a:gd name="T24" fmla="*/ 2071 w 2072"/>
                  <a:gd name="T25" fmla="*/ 1036 h 20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72" h="2072">
                    <a:moveTo>
                      <a:pt x="2071" y="1036"/>
                    </a:moveTo>
                    <a:cubicBezTo>
                      <a:pt x="2071" y="1226"/>
                      <a:pt x="2027" y="1388"/>
                      <a:pt x="1932" y="1553"/>
                    </a:cubicBezTo>
                    <a:cubicBezTo>
                      <a:pt x="1837" y="1718"/>
                      <a:pt x="1718" y="1837"/>
                      <a:pt x="1553" y="1932"/>
                    </a:cubicBezTo>
                    <a:cubicBezTo>
                      <a:pt x="1388" y="2028"/>
                      <a:pt x="1226" y="2071"/>
                      <a:pt x="1036" y="2071"/>
                    </a:cubicBezTo>
                    <a:cubicBezTo>
                      <a:pt x="845" y="2071"/>
                      <a:pt x="683" y="2028"/>
                      <a:pt x="518" y="1932"/>
                    </a:cubicBezTo>
                    <a:cubicBezTo>
                      <a:pt x="353" y="1837"/>
                      <a:pt x="234" y="1718"/>
                      <a:pt x="139" y="1553"/>
                    </a:cubicBezTo>
                    <a:cubicBezTo>
                      <a:pt x="44" y="1388"/>
                      <a:pt x="0" y="1227"/>
                      <a:pt x="0" y="1036"/>
                    </a:cubicBezTo>
                    <a:cubicBezTo>
                      <a:pt x="0" y="846"/>
                      <a:pt x="44" y="683"/>
                      <a:pt x="139" y="518"/>
                    </a:cubicBezTo>
                    <a:cubicBezTo>
                      <a:pt x="234" y="353"/>
                      <a:pt x="353" y="234"/>
                      <a:pt x="518" y="139"/>
                    </a:cubicBezTo>
                    <a:cubicBezTo>
                      <a:pt x="683" y="44"/>
                      <a:pt x="845" y="0"/>
                      <a:pt x="1036" y="0"/>
                    </a:cubicBezTo>
                    <a:cubicBezTo>
                      <a:pt x="1226" y="0"/>
                      <a:pt x="1388" y="44"/>
                      <a:pt x="1553" y="139"/>
                    </a:cubicBezTo>
                    <a:cubicBezTo>
                      <a:pt x="1718" y="234"/>
                      <a:pt x="1837" y="353"/>
                      <a:pt x="1932" y="518"/>
                    </a:cubicBezTo>
                    <a:cubicBezTo>
                      <a:pt x="2027" y="683"/>
                      <a:pt x="2071" y="845"/>
                      <a:pt x="2071" y="1036"/>
                    </a:cubicBez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4" name="Freeform 24">
                <a:extLst>
                  <a:ext uri="{FF2B5EF4-FFF2-40B4-BE49-F238E27FC236}">
                    <a16:creationId xmlns:a16="http://schemas.microsoft.com/office/drawing/2014/main" id="{D7D4C2EE-DD18-4D0A-93B5-8A2D0F103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7151" y="1425078"/>
                <a:ext cx="205926" cy="510044"/>
              </a:xfrm>
              <a:custGeom>
                <a:avLst/>
                <a:gdLst>
                  <a:gd name="T0" fmla="*/ 584 w 664"/>
                  <a:gd name="T1" fmla="*/ 0 h 1648"/>
                  <a:gd name="T2" fmla="*/ 0 w 664"/>
                  <a:gd name="T3" fmla="*/ 854 h 1648"/>
                  <a:gd name="T4" fmla="*/ 663 w 664"/>
                  <a:gd name="T5" fmla="*/ 1647 h 1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64" h="1648">
                    <a:moveTo>
                      <a:pt x="584" y="0"/>
                    </a:moveTo>
                    <a:lnTo>
                      <a:pt x="0" y="854"/>
                    </a:lnTo>
                    <a:lnTo>
                      <a:pt x="663" y="1647"/>
                    </a:lnTo>
                  </a:path>
                </a:pathLst>
              </a:cu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5" name="Line 25">
                <a:extLst>
                  <a:ext uri="{FF2B5EF4-FFF2-40B4-BE49-F238E27FC236}">
                    <a16:creationId xmlns:a16="http://schemas.microsoft.com/office/drawing/2014/main" id="{3E37EACE-B25F-4AC7-8B3D-6BE51A9AB8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935304" y="1689648"/>
                <a:ext cx="323209" cy="1362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7" name="Line 26">
                <a:extLst>
                  <a:ext uri="{FF2B5EF4-FFF2-40B4-BE49-F238E27FC236}">
                    <a16:creationId xmlns:a16="http://schemas.microsoft.com/office/drawing/2014/main" id="{BBEE8369-FE8B-4723-B4DE-4366DCA79A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04461" y="1433259"/>
                <a:ext cx="384048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8" name="Line 27">
                <a:extLst>
                  <a:ext uri="{FF2B5EF4-FFF2-40B4-BE49-F238E27FC236}">
                    <a16:creationId xmlns:a16="http://schemas.microsoft.com/office/drawing/2014/main" id="{347EAB72-0698-494B-A2AB-D1ABE61DCE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04461" y="1622967"/>
                <a:ext cx="384048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9" name="Line 28">
                <a:extLst>
                  <a:ext uri="{FF2B5EF4-FFF2-40B4-BE49-F238E27FC236}">
                    <a16:creationId xmlns:a16="http://schemas.microsoft.com/office/drawing/2014/main" id="{413798B3-4120-4ED5-90BD-352B913F23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04461" y="1816478"/>
                <a:ext cx="384048" cy="0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sp>
          <p:nvSpPr>
            <p:cNvPr id="226" name="TextBox 225">
              <a:extLst>
                <a:ext uri="{FF2B5EF4-FFF2-40B4-BE49-F238E27FC236}">
                  <a16:creationId xmlns:a16="http://schemas.microsoft.com/office/drawing/2014/main" id="{4BBE12B3-3A82-426B-9EAC-728A007DD7CD}"/>
                </a:ext>
              </a:extLst>
            </p:cNvPr>
            <p:cNvSpPr txBox="1"/>
            <p:nvPr/>
          </p:nvSpPr>
          <p:spPr>
            <a:xfrm>
              <a:off x="331853" y="4810964"/>
              <a:ext cx="13987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 defTabSz="932597">
                <a:defRPr sz="900" kern="0">
                  <a:solidFill>
                    <a:schemeClr val="bg1">
                      <a:lumMod val="50000"/>
                    </a:schemeClr>
                  </a:solidFill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Batch Data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MS PGothic" panose="020B0600070205080204" pitchFamily="34" charset="-128"/>
                  <a:cs typeface="Segoe UI Semibold" panose="020B0702040204020203" pitchFamily="34" charset="0"/>
                </a:rPr>
                <a:t>(Apps, logs)</a:t>
              </a:r>
            </a:p>
          </p:txBody>
        </p:sp>
      </p:grpSp>
      <p:sp>
        <p:nvSpPr>
          <p:cNvPr id="266" name="Rectangle 265">
            <a:extLst>
              <a:ext uri="{FF2B5EF4-FFF2-40B4-BE49-F238E27FC236}">
                <a16:creationId xmlns:a16="http://schemas.microsoft.com/office/drawing/2014/main" id="{BB15548E-019B-4402-BF4D-964AFC7D7C4D}"/>
              </a:ext>
            </a:extLst>
          </p:cNvPr>
          <p:cNvSpPr/>
          <p:nvPr/>
        </p:nvSpPr>
        <p:spPr>
          <a:xfrm>
            <a:off x="2004379" y="5793837"/>
            <a:ext cx="120417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rPr>
              <a:t>Azure Data Factory </a:t>
            </a:r>
          </a:p>
        </p:txBody>
      </p:sp>
      <p:grpSp>
        <p:nvGrpSpPr>
          <p:cNvPr id="272" name="Group 271">
            <a:extLst>
              <a:ext uri="{FF2B5EF4-FFF2-40B4-BE49-F238E27FC236}">
                <a16:creationId xmlns:a16="http://schemas.microsoft.com/office/drawing/2014/main" id="{E144D8AF-A9EC-436D-A872-56424E44CD2E}"/>
              </a:ext>
            </a:extLst>
          </p:cNvPr>
          <p:cNvGrpSpPr/>
          <p:nvPr/>
        </p:nvGrpSpPr>
        <p:grpSpPr>
          <a:xfrm>
            <a:off x="2439162" y="5313009"/>
            <a:ext cx="423284" cy="416651"/>
            <a:chOff x="5279190" y="5401430"/>
            <a:chExt cx="1101836" cy="1106637"/>
          </a:xfrm>
        </p:grpSpPr>
        <p:sp>
          <p:nvSpPr>
            <p:cNvPr id="273" name="Freeform: Shape 815">
              <a:extLst>
                <a:ext uri="{FF2B5EF4-FFF2-40B4-BE49-F238E27FC236}">
                  <a16:creationId xmlns:a16="http://schemas.microsoft.com/office/drawing/2014/main" id="{D19F9C5F-DAE9-451C-A3E7-40428E17136A}"/>
                </a:ext>
              </a:extLst>
            </p:cNvPr>
            <p:cNvSpPr/>
            <p:nvPr/>
          </p:nvSpPr>
          <p:spPr bwMode="auto">
            <a:xfrm>
              <a:off x="5708249" y="6208019"/>
              <a:ext cx="122821" cy="122820"/>
            </a:xfrm>
            <a:custGeom>
              <a:avLst/>
              <a:gdLst>
                <a:gd name="connsiteX0" fmla="*/ 0 w 122821"/>
                <a:gd name="connsiteY0" fmla="*/ 0 h 122820"/>
                <a:gd name="connsiteX1" fmla="*/ 122821 w 122821"/>
                <a:gd name="connsiteY1" fmla="*/ 0 h 122820"/>
                <a:gd name="connsiteX2" fmla="*/ 122821 w 122821"/>
                <a:gd name="connsiteY2" fmla="*/ 122820 h 122820"/>
                <a:gd name="connsiteX3" fmla="*/ 0 w 122821"/>
                <a:gd name="connsiteY3" fmla="*/ 122820 h 122820"/>
                <a:gd name="connsiteX4" fmla="*/ 0 w 122821"/>
                <a:gd name="connsiteY4" fmla="*/ 0 h 12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821" h="122820">
                  <a:moveTo>
                    <a:pt x="0" y="0"/>
                  </a:moveTo>
                  <a:lnTo>
                    <a:pt x="122821" y="0"/>
                  </a:lnTo>
                  <a:lnTo>
                    <a:pt x="122821" y="122820"/>
                  </a:lnTo>
                  <a:lnTo>
                    <a:pt x="0" y="12282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4" name="Freeform: Shape 816">
              <a:extLst>
                <a:ext uri="{FF2B5EF4-FFF2-40B4-BE49-F238E27FC236}">
                  <a16:creationId xmlns:a16="http://schemas.microsoft.com/office/drawing/2014/main" id="{E9133BBC-3B5D-4ABA-9916-B7B3FFAF452A}"/>
                </a:ext>
              </a:extLst>
            </p:cNvPr>
            <p:cNvSpPr/>
            <p:nvPr/>
          </p:nvSpPr>
          <p:spPr bwMode="auto">
            <a:xfrm>
              <a:off x="5921817" y="6208019"/>
              <a:ext cx="122821" cy="122820"/>
            </a:xfrm>
            <a:custGeom>
              <a:avLst/>
              <a:gdLst>
                <a:gd name="connsiteX0" fmla="*/ 0 w 122821"/>
                <a:gd name="connsiteY0" fmla="*/ 0 h 122820"/>
                <a:gd name="connsiteX1" fmla="*/ 122821 w 122821"/>
                <a:gd name="connsiteY1" fmla="*/ 0 h 122820"/>
                <a:gd name="connsiteX2" fmla="*/ 122821 w 122821"/>
                <a:gd name="connsiteY2" fmla="*/ 122820 h 122820"/>
                <a:gd name="connsiteX3" fmla="*/ 0 w 122821"/>
                <a:gd name="connsiteY3" fmla="*/ 122820 h 122820"/>
                <a:gd name="connsiteX4" fmla="*/ 0 w 122821"/>
                <a:gd name="connsiteY4" fmla="*/ 0 h 12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821" h="122820">
                  <a:moveTo>
                    <a:pt x="0" y="0"/>
                  </a:moveTo>
                  <a:lnTo>
                    <a:pt x="122821" y="0"/>
                  </a:lnTo>
                  <a:lnTo>
                    <a:pt x="122821" y="122820"/>
                  </a:lnTo>
                  <a:lnTo>
                    <a:pt x="0" y="12282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5" name="Freeform: Shape 817">
              <a:extLst>
                <a:ext uri="{FF2B5EF4-FFF2-40B4-BE49-F238E27FC236}">
                  <a16:creationId xmlns:a16="http://schemas.microsoft.com/office/drawing/2014/main" id="{ACA90661-07B4-43F2-B192-D514757FF6A1}"/>
                </a:ext>
              </a:extLst>
            </p:cNvPr>
            <p:cNvSpPr/>
            <p:nvPr/>
          </p:nvSpPr>
          <p:spPr bwMode="auto">
            <a:xfrm>
              <a:off x="6135385" y="6208019"/>
              <a:ext cx="122821" cy="122820"/>
            </a:xfrm>
            <a:custGeom>
              <a:avLst/>
              <a:gdLst>
                <a:gd name="connsiteX0" fmla="*/ 0 w 122821"/>
                <a:gd name="connsiteY0" fmla="*/ 0 h 122820"/>
                <a:gd name="connsiteX1" fmla="*/ 122821 w 122821"/>
                <a:gd name="connsiteY1" fmla="*/ 0 h 122820"/>
                <a:gd name="connsiteX2" fmla="*/ 122821 w 122821"/>
                <a:gd name="connsiteY2" fmla="*/ 122820 h 122820"/>
                <a:gd name="connsiteX3" fmla="*/ 0 w 122821"/>
                <a:gd name="connsiteY3" fmla="*/ 122820 h 122820"/>
                <a:gd name="connsiteX4" fmla="*/ 0 w 122821"/>
                <a:gd name="connsiteY4" fmla="*/ 0 h 12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821" h="122820">
                  <a:moveTo>
                    <a:pt x="0" y="0"/>
                  </a:moveTo>
                  <a:lnTo>
                    <a:pt x="122821" y="0"/>
                  </a:lnTo>
                  <a:lnTo>
                    <a:pt x="122821" y="122820"/>
                  </a:lnTo>
                  <a:lnTo>
                    <a:pt x="0" y="12282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6" name="Freeform: Shape 818">
              <a:extLst>
                <a:ext uri="{FF2B5EF4-FFF2-40B4-BE49-F238E27FC236}">
                  <a16:creationId xmlns:a16="http://schemas.microsoft.com/office/drawing/2014/main" id="{F649ED27-E7DF-4EC4-A07A-7029468BC791}"/>
                </a:ext>
              </a:extLst>
            </p:cNvPr>
            <p:cNvSpPr/>
            <p:nvPr/>
          </p:nvSpPr>
          <p:spPr bwMode="auto">
            <a:xfrm>
              <a:off x="5279191" y="5499596"/>
              <a:ext cx="1101835" cy="1008471"/>
            </a:xfrm>
            <a:custGeom>
              <a:avLst/>
              <a:gdLst>
                <a:gd name="connsiteX0" fmla="*/ 245153 w 1101835"/>
                <a:gd name="connsiteY0" fmla="*/ 0 h 1098248"/>
                <a:gd name="connsiteX1" fmla="*/ 489041 w 1101835"/>
                <a:gd name="connsiteY1" fmla="*/ 89777 h 1098248"/>
                <a:gd name="connsiteX2" fmla="*/ 490307 w 1101835"/>
                <a:gd name="connsiteY2" fmla="*/ 641334 h 1098248"/>
                <a:gd name="connsiteX3" fmla="*/ 796071 w 1101835"/>
                <a:gd name="connsiteY3" fmla="*/ 374222 h 1098248"/>
                <a:gd name="connsiteX4" fmla="*/ 796071 w 1101835"/>
                <a:gd name="connsiteY4" fmla="*/ 641334 h 1098248"/>
                <a:gd name="connsiteX5" fmla="*/ 1101835 w 1101835"/>
                <a:gd name="connsiteY5" fmla="*/ 374222 h 1098248"/>
                <a:gd name="connsiteX6" fmla="*/ 1101835 w 1101835"/>
                <a:gd name="connsiteY6" fmla="*/ 1098248 h 1098248"/>
                <a:gd name="connsiteX7" fmla="*/ 0 w 1101835"/>
                <a:gd name="connsiteY7" fmla="*/ 1098248 h 1098248"/>
                <a:gd name="connsiteX8" fmla="*/ 1265 w 1101835"/>
                <a:gd name="connsiteY8" fmla="*/ 89777 h 1098248"/>
                <a:gd name="connsiteX9" fmla="*/ 245153 w 1101835"/>
                <a:gd name="connsiteY9" fmla="*/ 0 h 1098248"/>
                <a:gd name="connsiteX0" fmla="*/ 245153 w 1101835"/>
                <a:gd name="connsiteY0" fmla="*/ 0 h 1098248"/>
                <a:gd name="connsiteX1" fmla="*/ 489041 w 1101835"/>
                <a:gd name="connsiteY1" fmla="*/ 89777 h 1098248"/>
                <a:gd name="connsiteX2" fmla="*/ 490307 w 1101835"/>
                <a:gd name="connsiteY2" fmla="*/ 641334 h 1098248"/>
                <a:gd name="connsiteX3" fmla="*/ 796071 w 1101835"/>
                <a:gd name="connsiteY3" fmla="*/ 374222 h 1098248"/>
                <a:gd name="connsiteX4" fmla="*/ 796071 w 1101835"/>
                <a:gd name="connsiteY4" fmla="*/ 641334 h 1098248"/>
                <a:gd name="connsiteX5" fmla="*/ 1101835 w 1101835"/>
                <a:gd name="connsiteY5" fmla="*/ 374222 h 1098248"/>
                <a:gd name="connsiteX6" fmla="*/ 1101835 w 1101835"/>
                <a:gd name="connsiteY6" fmla="*/ 1098248 h 1098248"/>
                <a:gd name="connsiteX7" fmla="*/ 0 w 1101835"/>
                <a:gd name="connsiteY7" fmla="*/ 1098248 h 1098248"/>
                <a:gd name="connsiteX8" fmla="*/ 1265 w 1101835"/>
                <a:gd name="connsiteY8" fmla="*/ 89777 h 1098248"/>
                <a:gd name="connsiteX9" fmla="*/ 336593 w 1101835"/>
                <a:gd name="connsiteY9" fmla="*/ 91440 h 1098248"/>
                <a:gd name="connsiteX0" fmla="*/ 245153 w 1101835"/>
                <a:gd name="connsiteY0" fmla="*/ 0 h 1098248"/>
                <a:gd name="connsiteX1" fmla="*/ 489041 w 1101835"/>
                <a:gd name="connsiteY1" fmla="*/ 89777 h 1098248"/>
                <a:gd name="connsiteX2" fmla="*/ 490307 w 1101835"/>
                <a:gd name="connsiteY2" fmla="*/ 641334 h 1098248"/>
                <a:gd name="connsiteX3" fmla="*/ 796071 w 1101835"/>
                <a:gd name="connsiteY3" fmla="*/ 374222 h 1098248"/>
                <a:gd name="connsiteX4" fmla="*/ 796071 w 1101835"/>
                <a:gd name="connsiteY4" fmla="*/ 641334 h 1098248"/>
                <a:gd name="connsiteX5" fmla="*/ 1101835 w 1101835"/>
                <a:gd name="connsiteY5" fmla="*/ 374222 h 1098248"/>
                <a:gd name="connsiteX6" fmla="*/ 1101835 w 1101835"/>
                <a:gd name="connsiteY6" fmla="*/ 1098248 h 1098248"/>
                <a:gd name="connsiteX7" fmla="*/ 0 w 1101835"/>
                <a:gd name="connsiteY7" fmla="*/ 1098248 h 1098248"/>
                <a:gd name="connsiteX8" fmla="*/ 1265 w 1101835"/>
                <a:gd name="connsiteY8" fmla="*/ 89777 h 1098248"/>
                <a:gd name="connsiteX0" fmla="*/ 489041 w 1101835"/>
                <a:gd name="connsiteY0" fmla="*/ 0 h 1008471"/>
                <a:gd name="connsiteX1" fmla="*/ 490307 w 1101835"/>
                <a:gd name="connsiteY1" fmla="*/ 551557 h 1008471"/>
                <a:gd name="connsiteX2" fmla="*/ 796071 w 1101835"/>
                <a:gd name="connsiteY2" fmla="*/ 284445 h 1008471"/>
                <a:gd name="connsiteX3" fmla="*/ 796071 w 1101835"/>
                <a:gd name="connsiteY3" fmla="*/ 551557 h 1008471"/>
                <a:gd name="connsiteX4" fmla="*/ 1101835 w 1101835"/>
                <a:gd name="connsiteY4" fmla="*/ 284445 h 1008471"/>
                <a:gd name="connsiteX5" fmla="*/ 1101835 w 1101835"/>
                <a:gd name="connsiteY5" fmla="*/ 1008471 h 1008471"/>
                <a:gd name="connsiteX6" fmla="*/ 0 w 1101835"/>
                <a:gd name="connsiteY6" fmla="*/ 1008471 h 1008471"/>
                <a:gd name="connsiteX7" fmla="*/ 1265 w 1101835"/>
                <a:gd name="connsiteY7" fmla="*/ 0 h 1008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1835" h="1008471">
                  <a:moveTo>
                    <a:pt x="489041" y="0"/>
                  </a:moveTo>
                  <a:lnTo>
                    <a:pt x="490307" y="551557"/>
                  </a:lnTo>
                  <a:lnTo>
                    <a:pt x="796071" y="284445"/>
                  </a:lnTo>
                  <a:lnTo>
                    <a:pt x="796071" y="551557"/>
                  </a:lnTo>
                  <a:lnTo>
                    <a:pt x="1101835" y="284445"/>
                  </a:lnTo>
                  <a:lnTo>
                    <a:pt x="1101835" y="1008471"/>
                  </a:lnTo>
                  <a:lnTo>
                    <a:pt x="0" y="1008471"/>
                  </a:lnTo>
                  <a:cubicBezTo>
                    <a:pt x="422" y="672314"/>
                    <a:pt x="843" y="336157"/>
                    <a:pt x="1265" y="0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8" name="Freeform: Shape 819">
              <a:extLst>
                <a:ext uri="{FF2B5EF4-FFF2-40B4-BE49-F238E27FC236}">
                  <a16:creationId xmlns:a16="http://schemas.microsoft.com/office/drawing/2014/main" id="{D0D8658B-9753-4A7C-8E81-7E065E3280CF}"/>
                </a:ext>
              </a:extLst>
            </p:cNvPr>
            <p:cNvSpPr/>
            <p:nvPr/>
          </p:nvSpPr>
          <p:spPr bwMode="auto">
            <a:xfrm>
              <a:off x="5279190" y="5401430"/>
              <a:ext cx="488333" cy="201776"/>
            </a:xfrm>
            <a:custGeom>
              <a:avLst/>
              <a:gdLst>
                <a:gd name="connsiteX0" fmla="*/ 246301 w 492602"/>
                <a:gd name="connsiteY0" fmla="*/ 0 h 201776"/>
                <a:gd name="connsiteX1" fmla="*/ 492602 w 492602"/>
                <a:gd name="connsiteY1" fmla="*/ 100888 h 201776"/>
                <a:gd name="connsiteX2" fmla="*/ 246301 w 492602"/>
                <a:gd name="connsiteY2" fmla="*/ 201776 h 201776"/>
                <a:gd name="connsiteX3" fmla="*/ 0 w 492602"/>
                <a:gd name="connsiteY3" fmla="*/ 100888 h 201776"/>
                <a:gd name="connsiteX4" fmla="*/ 246301 w 492602"/>
                <a:gd name="connsiteY4" fmla="*/ 0 h 201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602" h="201776">
                  <a:moveTo>
                    <a:pt x="246301" y="0"/>
                  </a:moveTo>
                  <a:cubicBezTo>
                    <a:pt x="382329" y="0"/>
                    <a:pt x="492602" y="45169"/>
                    <a:pt x="492602" y="100888"/>
                  </a:cubicBezTo>
                  <a:cubicBezTo>
                    <a:pt x="492602" y="156607"/>
                    <a:pt x="382329" y="201776"/>
                    <a:pt x="246301" y="201776"/>
                  </a:cubicBezTo>
                  <a:cubicBezTo>
                    <a:pt x="110273" y="201776"/>
                    <a:pt x="0" y="156607"/>
                    <a:pt x="0" y="100888"/>
                  </a:cubicBezTo>
                  <a:cubicBezTo>
                    <a:pt x="0" y="45169"/>
                    <a:pt x="110273" y="0"/>
                    <a:pt x="246301" y="0"/>
                  </a:cubicBezTo>
                  <a:close/>
                </a:path>
              </a:pathLst>
            </a:custGeom>
            <a:solidFill>
              <a:srgbClr val="F7F7F7"/>
            </a:solidFill>
            <a:ln w="12700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</p:grp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5B8D0EAE-1EED-4A70-9D86-FDBF0F9D793A}"/>
              </a:ext>
            </a:extLst>
          </p:cNvPr>
          <p:cNvCxnSpPr>
            <a:cxnSpLocks/>
          </p:cNvCxnSpPr>
          <p:nvPr/>
        </p:nvCxnSpPr>
        <p:spPr>
          <a:xfrm>
            <a:off x="3182468" y="5517083"/>
            <a:ext cx="1762187" cy="16903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0" name="Right Bracket 279">
            <a:extLst>
              <a:ext uri="{FF2B5EF4-FFF2-40B4-BE49-F238E27FC236}">
                <a16:creationId xmlns:a16="http://schemas.microsoft.com/office/drawing/2014/main" id="{259D0A7F-99BC-405D-B165-5C544B0E391A}"/>
              </a:ext>
            </a:extLst>
          </p:cNvPr>
          <p:cNvSpPr/>
          <p:nvPr/>
        </p:nvSpPr>
        <p:spPr>
          <a:xfrm>
            <a:off x="1218768" y="4881050"/>
            <a:ext cx="87550" cy="1371600"/>
          </a:xfrm>
          <a:prstGeom prst="rightBracket">
            <a:avLst/>
          </a:prstGeom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2D8A37C0-8E11-4072-B8CA-7E03AB4E149A}"/>
              </a:ext>
            </a:extLst>
          </p:cNvPr>
          <p:cNvCxnSpPr>
            <a:cxnSpLocks/>
            <a:stCxn id="280" idx="2"/>
          </p:cNvCxnSpPr>
          <p:nvPr/>
        </p:nvCxnSpPr>
        <p:spPr>
          <a:xfrm flipV="1">
            <a:off x="1306318" y="5552084"/>
            <a:ext cx="933464" cy="14766"/>
          </a:xfrm>
          <a:prstGeom prst="straightConnector1">
            <a:avLst/>
          </a:prstGeom>
          <a:ln w="12700">
            <a:solidFill>
              <a:schemeClr val="tx2"/>
            </a:solidFill>
            <a:prstDash val="dash"/>
            <a:headEnd type="none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966318"/>
      </p:ext>
    </p:extLst>
  </p:cSld>
  <p:clrMapOvr>
    <a:masterClrMapping/>
  </p:clrMapOvr>
  <p:transition>
    <p:fade/>
  </p:transition>
</p:sld>
</file>

<file path=ppt/slides/slide17.xml><?xml version="1.0" encoding="utf-8"?>
<p:sld xmlns:a16="http://schemas.microsoft.com/office/drawing/2014/main"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040A34B-300C-AA48-A9E3-E5F6E1DC2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16" y="2228727"/>
            <a:ext cx="9144000" cy="1828193"/>
          </a:xfrm>
        </p:spPr>
        <p:txBody>
          <a:bodyPr/>
          <a:lstStyle/>
          <a:p>
            <a:r>
              <a:rPr lang="en-US" dirty="0"/>
              <a:t>Thank You!</a:t>
            </a:r>
            <a:br>
              <a:rPr lang="en-US" dirty="0"/>
            </a:br>
            <a:br>
              <a:rPr lang="en-US" dirty="0"/>
            </a:br>
            <a:r>
              <a:rPr lang="en-US" sz="2400" dirty="0" err="1"/>
              <a:t>nishant.thacker@microsoft.com</a:t>
            </a:r>
            <a:r>
              <a:rPr lang="en-US" dirty="0"/>
              <a:t> </a:t>
            </a:r>
            <a:br>
              <a:rPr lang="en-US" dirty="0"/>
            </a:br>
            <a:r>
              <a:rPr lang="en-US" sz="2400" dirty="0"/>
              <a:t>@</a:t>
            </a:r>
            <a:r>
              <a:rPr lang="en-US" sz="2400" dirty="0" err="1"/>
              <a:t>nishantthacker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9122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16="http://schemas.microsoft.com/office/drawing/2014/main">
      <p:transition spd="med">
        <p:fade/>
      </p:transition>
    </mc:Fallback>
  </mc:AlternateContent>
</p:sld>
</file>

<file path=ppt/slides/slide18.xml><?xml version="1.0" encoding="utf-8"?>
<p:sld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layout (without bullet points)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Main topic: Segoe UI Semilight, size 28pt</a:t>
            </a:r>
          </a:p>
          <a:p>
            <a:pPr lvl="1"/>
            <a:r>
              <a:rPr lang="en-US"/>
              <a:t>Segoe UI, size 20pt for second level</a:t>
            </a:r>
          </a:p>
          <a:p>
            <a:pPr lvl="2"/>
            <a:r>
              <a:rPr lang="en-US"/>
              <a:t>Segoe UI, size 16pt for third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1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layout with bulleted text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Main topic: Segoe UI </a:t>
            </a:r>
            <a:r>
              <a:rPr lang="en-US" dirty="0" err="1"/>
              <a:t>Semilight</a:t>
            </a:r>
            <a:r>
              <a:rPr lang="en-US" dirty="0"/>
              <a:t>, size 28pt</a:t>
            </a:r>
          </a:p>
          <a:p>
            <a:pPr lvl="1"/>
            <a:r>
              <a:rPr lang="en-US" dirty="0"/>
              <a:t>Segoe UI, size 20pt for second level</a:t>
            </a:r>
          </a:p>
          <a:p>
            <a:pPr lvl="2"/>
            <a:r>
              <a:rPr lang="en-US" dirty="0"/>
              <a:t>Segoe UI, size 16pt for third level</a:t>
            </a:r>
          </a:p>
        </p:txBody>
      </p:sp>
    </p:spTree>
    <p:extLst>
      <p:ext uri="{BB962C8B-B14F-4D97-AF65-F5344CB8AC3E}">
        <p14:creationId xmlns:p14="http://schemas.microsoft.com/office/powerpoint/2010/main" val="54325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16="http://schemas.microsoft.com/office/drawing/2014/main"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BB8B40-F3D1-4331-B430-E127860A6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1871544"/>
            <a:ext cx="8603864" cy="1661993"/>
          </a:xfrm>
        </p:spPr>
        <p:txBody>
          <a:bodyPr/>
          <a:lstStyle/>
          <a:p>
            <a:r>
              <a:rPr lang="en-US" dirty="0"/>
              <a:t>An Introduction to big data processing with Azure Databricks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233F29-D5A5-4DF5-AA87-020831D2ED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2041" y="3962400"/>
            <a:ext cx="5943600" cy="923330"/>
          </a:xfrm>
        </p:spPr>
        <p:txBody>
          <a:bodyPr/>
          <a:lstStyle/>
          <a:p>
            <a:r>
              <a:rPr lang="en-US" dirty="0"/>
              <a:t>Nishant Thacker</a:t>
            </a:r>
          </a:p>
          <a:p>
            <a:r>
              <a:rPr lang="en-US" dirty="0"/>
              <a:t>Technical Product Manager</a:t>
            </a:r>
          </a:p>
          <a:p>
            <a:r>
              <a:rPr lang="en-US" dirty="0"/>
              <a:t>@nishantthacker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A8FA8E-80DC-468B-AB33-77C815EA5E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THR2182</a:t>
            </a:r>
          </a:p>
        </p:txBody>
      </p:sp>
    </p:spTree>
    <p:extLst>
      <p:ext uri="{BB962C8B-B14F-4D97-AF65-F5344CB8AC3E}">
        <p14:creationId xmlns:p14="http://schemas.microsoft.com/office/powerpoint/2010/main" val="186999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16="http://schemas.microsoft.com/office/drawing/2014/main" xmlns:adec="http://schemas.microsoft.com/office/drawing/2017/decorative"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Example with longer headline text</a:t>
            </a:r>
            <a:br>
              <a:rPr lang="en-US" dirty="0"/>
            </a:br>
            <a:r>
              <a:rPr lang="en-US" dirty="0"/>
              <a:t>wrapping to a second line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90868" y="2019300"/>
            <a:ext cx="11018520" cy="2628412"/>
          </a:xfrm>
        </p:spPr>
        <p:txBody>
          <a:bodyPr/>
          <a:lstStyle/>
          <a:p>
            <a:pPr>
              <a:lnSpc>
                <a:spcPct val="95000"/>
              </a:lnSpc>
            </a:pPr>
            <a:r>
              <a:rPr lang="en-US" dirty="0"/>
              <a:t>When the headline text is 2 lines, move this text block </a:t>
            </a:r>
            <a:br>
              <a:rPr lang="en-US" dirty="0"/>
            </a:br>
            <a:r>
              <a:rPr lang="en-US" dirty="0"/>
              <a:t>down to align to the lower blue guide</a:t>
            </a:r>
          </a:p>
          <a:p>
            <a:pPr>
              <a:lnSpc>
                <a:spcPct val="95000"/>
              </a:lnSpc>
            </a:pPr>
            <a:r>
              <a:rPr lang="en-US" dirty="0"/>
              <a:t>If you don’t see guidelines, click on the View menu, </a:t>
            </a:r>
            <a:br>
              <a:rPr lang="en-US" dirty="0"/>
            </a:br>
            <a:r>
              <a:rPr lang="en-US" dirty="0"/>
              <a:t>and then check the box in front of “Guides”</a:t>
            </a:r>
          </a:p>
          <a:p>
            <a:pPr>
              <a:lnSpc>
                <a:spcPct val="95000"/>
              </a:lnSpc>
            </a:pPr>
            <a:r>
              <a:rPr lang="en-US" dirty="0"/>
              <a:t>Use a “soft return” Shift + Enter to wrap text without </a:t>
            </a:r>
            <a:br>
              <a:rPr lang="en-US" dirty="0"/>
            </a:br>
            <a:r>
              <a:rPr lang="en-US" dirty="0"/>
              <a:t>adding extra line spacing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8C99FEA-6DB6-4686-A261-F28F26C89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6516913" y="1993888"/>
            <a:ext cx="2474687" cy="676922"/>
          </a:xfrm>
          <a:custGeom>
            <a:avLst/>
            <a:gdLst>
              <a:gd name="connsiteX0" fmla="*/ 0 w 822960"/>
              <a:gd name="connsiteY0" fmla="*/ 205740 h 205740"/>
              <a:gd name="connsiteX1" fmla="*/ 822960 w 822960"/>
              <a:gd name="connsiteY1" fmla="*/ 205740 h 205740"/>
              <a:gd name="connsiteX2" fmla="*/ 822960 w 822960"/>
              <a:gd name="connsiteY2" fmla="*/ 0 h 20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2960" h="205740">
                <a:moveTo>
                  <a:pt x="0" y="205740"/>
                </a:moveTo>
                <a:lnTo>
                  <a:pt x="822960" y="205740"/>
                </a:lnTo>
                <a:lnTo>
                  <a:pt x="822960" y="0"/>
                </a:lnTo>
              </a:path>
            </a:pathLst>
          </a:custGeom>
          <a:noFill/>
          <a:ln w="12700">
            <a:solidFill>
              <a:schemeClr val="tx1">
                <a:alpha val="49000"/>
              </a:schemeClr>
            </a:solidFill>
            <a:headEnd type="none" w="med" len="med"/>
            <a:tailEnd type="arrow" w="lg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16="http://schemas.microsoft.com/office/drawing/2014/main" xmlns:a14="http://schemas.microsoft.com/office/drawing/2010/main" xmlns:adec="http://schemas.microsoft.com/office/drawing/2017/decorative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Adjusting list levels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5567784" cy="1563505"/>
          </a:xfrm>
        </p:spPr>
        <p:txBody>
          <a:bodyPr/>
          <a:lstStyle/>
          <a:p>
            <a:r>
              <a:rPr lang="en-US" dirty="0"/>
              <a:t>Main topic: Segoe UI Semilight, size 28pt</a:t>
            </a:r>
          </a:p>
          <a:p>
            <a:pPr lvl="1"/>
            <a:r>
              <a:rPr lang="en-US" dirty="0"/>
              <a:t>Segoe UI, size 20pt for second level</a:t>
            </a:r>
          </a:p>
          <a:p>
            <a:pPr lvl="2"/>
            <a:r>
              <a:rPr lang="en-US" sz="1600" dirty="0"/>
              <a:t>Segoe UI, size 16pt for third level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590D28B-9EE6-4266-ADA1-CB5BE3416C95}"/>
              </a:ext>
            </a:extLst>
          </p:cNvPr>
          <p:cNvGrpSpPr/>
          <p:nvPr/>
        </p:nvGrpSpPr>
        <p:grpSpPr>
          <a:xfrm>
            <a:off x="6672263" y="588962"/>
            <a:ext cx="4931473" cy="5680076"/>
            <a:chOff x="6672263" y="588962"/>
            <a:chExt cx="4931473" cy="5680076"/>
          </a:xfrm>
        </p:grpSpPr>
        <p:pic>
          <p:nvPicPr>
            <p:cNvPr id="8" name="Picture 3" descr="Screenshot of Decrease List level and Increase List Level menu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6972422" y="875383"/>
              <a:ext cx="4319750" cy="962889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4EE52DC-E441-4CFE-A00E-424DD19F1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auto">
            <a:xfrm>
              <a:off x="6672263" y="588962"/>
              <a:ext cx="4931473" cy="5680076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6672263" y="1970034"/>
              <a:ext cx="4931473" cy="3545586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92608" tIns="292608" rIns="292608" bIns="292608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defTabSz="932472" fontAlgn="base">
                <a:spcBef>
                  <a:spcPts val="1200"/>
                </a:spcBef>
                <a:spcAft>
                  <a:spcPts val="1200"/>
                </a:spcAft>
              </a:pPr>
              <a: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Use the “</a:t>
              </a:r>
              <a:r>
                <a:rPr lang="en-US" sz="1200" b="1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Decrease List Level</a:t>
              </a:r>
              <a: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” and “</a:t>
              </a:r>
              <a:r>
                <a:rPr lang="en-US" sz="1200" b="1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Increase List Level</a:t>
              </a:r>
              <a: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” tools </a:t>
              </a:r>
              <a:b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</a:br>
              <a: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on the </a:t>
              </a:r>
              <a:r>
                <a:rPr lang="en-US" sz="1200" b="1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Home</a:t>
              </a:r>
              <a: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 menu to change text levels.</a:t>
              </a:r>
            </a:p>
            <a:p>
              <a:pPr defTabSz="932472" fontAlgn="base">
                <a:spcBef>
                  <a:spcPts val="120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Try this:  </a:t>
              </a:r>
            </a:p>
            <a:p>
              <a:pPr marL="294732" indent="-239672" defTabSz="932472" fontAlgn="base">
                <a:spcBef>
                  <a:spcPts val="1200"/>
                </a:spcBef>
                <a:spcAft>
                  <a:spcPct val="0"/>
                </a:spcAft>
                <a:buFont typeface="+mj-lt"/>
                <a:buAutoNum type="arabicPeriod"/>
              </a:pPr>
              <a: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Place your cursor in the line of text that says “Segoe UI, size 20pt for second level”</a:t>
              </a:r>
            </a:p>
            <a:p>
              <a:pPr marL="294732" indent="-239672" defTabSz="932472" fontAlgn="base">
                <a:spcBef>
                  <a:spcPts val="1200"/>
                </a:spcBef>
                <a:spcAft>
                  <a:spcPct val="0"/>
                </a:spcAft>
                <a:buFont typeface="+mj-lt"/>
                <a:buAutoNum type="arabicPeriod"/>
              </a:pPr>
              <a: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Next click the Home tab, and then on the “</a:t>
              </a:r>
              <a:r>
                <a:rPr lang="en-US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Decrease List level</a:t>
              </a:r>
              <a: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” tool. Notice how the line moves up one level.</a:t>
              </a:r>
            </a:p>
            <a:p>
              <a:pPr marL="294732" indent="-239672" defTabSz="932472" fontAlgn="base">
                <a:spcBef>
                  <a:spcPts val="1200"/>
                </a:spcBef>
                <a:spcAft>
                  <a:spcPct val="0"/>
                </a:spcAft>
                <a:buFont typeface="+mj-lt"/>
                <a:buAutoNum type="arabicPeriod"/>
              </a:pPr>
              <a: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Now try placing your cursor in one of the top  “Main topic…” line of text. Click the “</a:t>
              </a:r>
              <a:r>
                <a:rPr lang="en-US" sz="1200" b="1" dirty="0">
                  <a:solidFill>
                    <a:schemeClr val="tx1"/>
                  </a:solidFill>
                  <a:cs typeface="Segoe UI" panose="020B0502040204020203" pitchFamily="34" charset="0"/>
                </a:rPr>
                <a:t>Increase List Level</a:t>
              </a:r>
              <a: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” tool and see how the text is pushed in one level.</a:t>
              </a:r>
            </a:p>
            <a:p>
              <a:pPr defTabSz="932472" fontAlgn="base">
                <a:spcBef>
                  <a:spcPts val="120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chemeClr val="tx1"/>
                  </a:solidFill>
                  <a:ea typeface="Segoe UI" panose="020B0502040204020203" pitchFamily="34" charset="0"/>
                  <a:cs typeface="Segoe UI" panose="020B0502040204020203" pitchFamily="34" charset="0"/>
                </a:rPr>
                <a:t>Use these 2 tools to adjust your text levels as you work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763941"/>
      </p:ext>
    </p:extLst>
  </p:cSld>
  <p:clrMapOvr>
    <a:masterClrMapping/>
  </p:clrMapOvr>
  <p:transition>
    <p:fade/>
  </p:transition>
</p:sld>
</file>

<file path=ppt/slides/slide22.xml><?xml version="1.0" encoding="utf-8"?>
<p:sld xmlns:a16="http://schemas.microsoft.com/office/drawing/2014/main" xmlns:adec="http://schemas.microsoft.com/office/drawing/2017/decorative"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861774"/>
          </a:xfrm>
        </p:spPr>
        <p:txBody>
          <a:bodyPr/>
          <a:lstStyle/>
          <a:p>
            <a:r>
              <a:rPr lang="en-US" dirty="0"/>
              <a:t>Bullet points layout with subtitle</a:t>
            </a:r>
            <a:br>
              <a:rPr lang="en-US" dirty="0"/>
            </a:br>
            <a:r>
              <a:rPr lang="en-US" sz="2000" spc="0" dirty="0"/>
              <a:t>Set the subtitle to 20pt in the same text block, with character spacing Normal</a:t>
            </a:r>
            <a:endParaRPr lang="en-US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0868" y="2023428"/>
            <a:ext cx="11018520" cy="2308324"/>
          </a:xfrm>
        </p:spPr>
        <p:txBody>
          <a:bodyPr/>
          <a:lstStyle/>
          <a:p>
            <a:r>
              <a:rPr lang="en-US" dirty="0"/>
              <a:t>Move the text block down vertically to align to lower guide</a:t>
            </a:r>
          </a:p>
          <a:p>
            <a:r>
              <a:rPr lang="en-US" dirty="0"/>
              <a:t>If you don’t see guidelines, click on the View menu, </a:t>
            </a:r>
            <a:br>
              <a:rPr lang="en-US" dirty="0"/>
            </a:br>
            <a:r>
              <a:rPr lang="en-US" dirty="0"/>
              <a:t>and then check the box in front of “Guides”</a:t>
            </a:r>
          </a:p>
          <a:p>
            <a:endParaRPr lang="en-US" dirty="0"/>
          </a:p>
          <a:p>
            <a:pPr lvl="0"/>
            <a:r>
              <a:rPr lang="en-US" dirty="0"/>
              <a:t>Hyperlink style: </a:t>
            </a:r>
            <a:r>
              <a:rPr lang="en-US" dirty="0">
                <a:hlinkClick r:id="rId3"/>
              </a:rPr>
              <a:t>www.microsoft.com</a:t>
            </a:r>
            <a:r>
              <a:rPr lang="en-US" dirty="0"/>
              <a:t> 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3B3C986-2A02-44ED-A2BC-1F6CE29A3B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9658350" y="2002166"/>
            <a:ext cx="341630" cy="263525"/>
          </a:xfrm>
          <a:custGeom>
            <a:avLst/>
            <a:gdLst>
              <a:gd name="connsiteX0" fmla="*/ 0 w 822960"/>
              <a:gd name="connsiteY0" fmla="*/ 205740 h 205740"/>
              <a:gd name="connsiteX1" fmla="*/ 822960 w 822960"/>
              <a:gd name="connsiteY1" fmla="*/ 205740 h 205740"/>
              <a:gd name="connsiteX2" fmla="*/ 822960 w 822960"/>
              <a:gd name="connsiteY2" fmla="*/ 0 h 20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2960" h="205740">
                <a:moveTo>
                  <a:pt x="0" y="205740"/>
                </a:moveTo>
                <a:lnTo>
                  <a:pt x="822960" y="205740"/>
                </a:lnTo>
                <a:lnTo>
                  <a:pt x="822960" y="0"/>
                </a:ln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arrow" w="lg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288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16="http://schemas.microsoft.com/office/drawing/2014/main"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18A1E48-C74E-4B7C-95F4-2342DAC96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Enter title text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03E4EA-274B-4BE4-9A52-00B5B2697A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Secondary text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D8530D2-2E49-4185-A06A-B26B48882E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92841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CD310-5730-4A19-9BB0-302C74612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Square photo layout</a:t>
            </a:r>
            <a:br>
              <a:rPr lang="en-US"/>
            </a:br>
            <a:r>
              <a:rPr lang="en-US"/>
              <a:t>with body text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5EADC56-513A-44D8-AEE6-831E04DB70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456311117"/>
      </p:ext>
    </p:extLst>
  </p:cSld>
  <p:clrMapOvr>
    <a:masterClrMapping/>
  </p:clrMapOvr>
  <p:transition>
    <p:fade/>
  </p:transition>
</p:sld>
</file>

<file path=ppt/slides/slide25.xml><?xml version="1.0" encoding="utf-8"?>
<p:sld xmlns:a16="http://schemas.microsoft.com/office/drawing/2014/main"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palette info</a:t>
            </a:r>
            <a:endParaRPr lang="en-US" dirty="0"/>
          </a:p>
        </p:txBody>
      </p:sp>
      <p:sp>
        <p:nvSpPr>
          <p:cNvPr id="44" name="Text Placeholder 2"/>
          <p:cNvSpPr txBox="1">
            <a:spLocks/>
          </p:cNvSpPr>
          <p:nvPr/>
        </p:nvSpPr>
        <p:spPr>
          <a:xfrm>
            <a:off x="585216" y="1436688"/>
            <a:ext cx="9962134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spc="19" dirty="0">
                <a:gradFill>
                  <a:gsLst>
                    <a:gs pos="63670">
                      <a:schemeClr val="tx1"/>
                    </a:gs>
                    <a:gs pos="40075">
                      <a:schemeClr val="tx1"/>
                    </a:gs>
                  </a:gsLst>
                  <a:lin ang="5400000" scaled="0"/>
                </a:gradFill>
                <a:latin typeface="+mn-lt"/>
                <a:cs typeface="Segoe UI Semibold" panose="020B0702040204020203" pitchFamily="34" charset="0"/>
              </a:rPr>
              <a:t>The PowerPoint palette for this template has been built for you and is shown below.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spc="19" dirty="0">
                <a:gradFill>
                  <a:gsLst>
                    <a:gs pos="63670">
                      <a:schemeClr val="tx1"/>
                    </a:gs>
                    <a:gs pos="40075">
                      <a:schemeClr val="tx1"/>
                    </a:gs>
                  </a:gsLst>
                  <a:lin ang="5400000" scaled="0"/>
                </a:gradFill>
                <a:latin typeface="+mn-lt"/>
                <a:cs typeface="Segoe UI Semibold" panose="020B0702040204020203" pitchFamily="34" charset="0"/>
              </a:rPr>
              <a:t>Avoid using too many colors in your presentation. 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5216" y="2331507"/>
            <a:ext cx="628726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  <a:buSzPct val="90000"/>
              <a:defRPr/>
            </a:pPr>
            <a:r>
              <a:rPr lang="en-US" sz="1600" b="1" dirty="0">
                <a:cs typeface="Segoe UI Semibold" panose="020B0702040204020203" pitchFamily="34" charset="0"/>
              </a:rPr>
              <a:t>PowerPoint Theme Accent colors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55726E5-04BF-4EFD-A4FA-4F1528CA2366}"/>
              </a:ext>
            </a:extLst>
          </p:cNvPr>
          <p:cNvGrpSpPr/>
          <p:nvPr/>
        </p:nvGrpSpPr>
        <p:grpSpPr>
          <a:xfrm>
            <a:off x="585216" y="2810265"/>
            <a:ext cx="6396080" cy="1944372"/>
            <a:chOff x="3996879" y="3626886"/>
            <a:chExt cx="7005523" cy="2129640"/>
          </a:xfrm>
        </p:grpSpPr>
        <p:sp>
          <p:nvSpPr>
            <p:cNvPr id="39" name="Text Placeholder 2"/>
            <p:cNvSpPr txBox="1">
              <a:spLocks/>
            </p:cNvSpPr>
            <p:nvPr/>
          </p:nvSpPr>
          <p:spPr>
            <a:xfrm>
              <a:off x="3996879" y="5065465"/>
              <a:ext cx="3816479" cy="69106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marR="0" indent="0" algn="l" defTabSz="914363" rtl="0" eaLnBrk="1" fontAlgn="auto" latinLnBrk="0" hangingPunct="1">
                <a:lnSpc>
                  <a:spcPct val="90000"/>
                </a:lnSpc>
                <a:spcBef>
                  <a:spcPts val="24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4000" kern="1200" spc="-70" baseline="0">
                  <a:gradFill>
                    <a:gsLst>
                      <a:gs pos="100000">
                        <a:schemeClr val="tx2"/>
                      </a:gs>
                      <a:gs pos="0">
                        <a:schemeClr val="tx2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0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/>
                <a:defRPr sz="2000" kern="1200" spc="0" baseline="0">
                  <a:gradFill>
                    <a:gsLst>
                      <a:gs pos="100000">
                        <a:schemeClr val="tx1"/>
                      </a:gs>
                      <a:gs pos="6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231775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>
                  <a:tab pos="798513" algn="l"/>
                </a:tabLst>
                <a:defRPr sz="2000" kern="1200" spc="0" baseline="0">
                  <a:gradFill>
                    <a:gsLst>
                      <a:gs pos="100000">
                        <a:schemeClr val="tx1"/>
                      </a:gs>
                      <a:gs pos="6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457200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/>
                <a:defRPr sz="2000" kern="1200" spc="0" baseline="0">
                  <a:gradFill>
                    <a:gsLst>
                      <a:gs pos="100000">
                        <a:schemeClr val="tx1"/>
                      </a:gs>
                      <a:gs pos="6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693738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>
                  <a:tab pos="1255713" algn="l"/>
                </a:tabLst>
                <a:defRPr sz="2000" kern="1200" spc="0" baseline="0">
                  <a:gradFill>
                    <a:gsLst>
                      <a:gs pos="100000">
                        <a:schemeClr val="tx1"/>
                      </a:gs>
                      <a:gs pos="6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14499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681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863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045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sz="1200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</a:rPr>
                <a:t>Use </a:t>
              </a:r>
              <a:r>
                <a:rPr lang="en-US" sz="1200" b="1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  <a:cs typeface="Segoe UI Semibold" panose="020B0702040204020203" pitchFamily="34" charset="0"/>
                </a:rPr>
                <a:t>Accent 1</a:t>
              </a:r>
              <a:r>
                <a:rPr lang="en-US" sz="1200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  <a:cs typeface="Segoe UI Semibold" panose="020B0702040204020203" pitchFamily="34" charset="0"/>
                </a:rPr>
                <a:t> </a:t>
              </a:r>
              <a:r>
                <a:rPr lang="en-US" sz="1200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</a:rPr>
                <a:t>as the main accent color. </a:t>
              </a:r>
            </a:p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sz="1200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</a:rPr>
                <a:t>Use </a:t>
              </a:r>
              <a:r>
                <a:rPr lang="en-US" sz="1200" b="1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  <a:cs typeface="Segoe UI Semibold" panose="020B0702040204020203" pitchFamily="34" charset="0"/>
                </a:rPr>
                <a:t>Accent 2</a:t>
              </a:r>
              <a:r>
                <a:rPr lang="en-US" sz="1200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</a:rPr>
                <a:t> and </a:t>
              </a:r>
              <a:r>
                <a:rPr lang="en-US" sz="1200" b="1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  <a:cs typeface="Segoe UI Semibold" panose="020B0702040204020203" pitchFamily="34" charset="0"/>
                </a:rPr>
                <a:t>Accent 3</a:t>
              </a:r>
              <a:r>
                <a:rPr lang="en-US" sz="1200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</a:rPr>
                <a:t> only when </a:t>
              </a:r>
              <a:br>
                <a:rPr lang="en-US" sz="1200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</a:rPr>
              </a:br>
              <a:r>
                <a:rPr lang="en-US" sz="1200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</a:rPr>
                <a:t>additional colors are needed. 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3996879" y="3626886"/>
              <a:ext cx="1206527" cy="1206042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</a:rPr>
                <a:t>Accent 1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5301855" y="3626886"/>
              <a:ext cx="1206527" cy="1206042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</a:rPr>
                <a:t>Accent 2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6606831" y="3626886"/>
              <a:ext cx="1206527" cy="1206043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gradFill>
                    <a:gsLst>
                      <a:gs pos="77387">
                        <a:schemeClr val="bg1"/>
                      </a:gs>
                      <a:gs pos="62312">
                        <a:schemeClr val="bg1"/>
                      </a:gs>
                    </a:gsLst>
                    <a:lin ang="5400000" scaled="0"/>
                  </a:gradFill>
                </a:rPr>
                <a:t>Accent 3</a:t>
              </a:r>
            </a:p>
          </p:txBody>
        </p:sp>
        <p:sp>
          <p:nvSpPr>
            <p:cNvPr id="40" name="Text Placeholder 2"/>
            <p:cNvSpPr txBox="1">
              <a:spLocks/>
            </p:cNvSpPr>
            <p:nvPr/>
          </p:nvSpPr>
          <p:spPr>
            <a:xfrm>
              <a:off x="7961574" y="5065465"/>
              <a:ext cx="3040828" cy="20226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marR="0" indent="0" algn="l" defTabSz="914363" rtl="0" eaLnBrk="1" fontAlgn="auto" latinLnBrk="0" hangingPunct="1">
                <a:lnSpc>
                  <a:spcPct val="90000"/>
                </a:lnSpc>
                <a:spcBef>
                  <a:spcPts val="24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4000" kern="1200" spc="-70" baseline="0">
                  <a:gradFill>
                    <a:gsLst>
                      <a:gs pos="100000">
                        <a:schemeClr val="tx2"/>
                      </a:gs>
                      <a:gs pos="0">
                        <a:schemeClr val="tx2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0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/>
                <a:defRPr sz="2000" kern="1200" spc="0" baseline="0">
                  <a:gradFill>
                    <a:gsLst>
                      <a:gs pos="100000">
                        <a:schemeClr val="tx1"/>
                      </a:gs>
                      <a:gs pos="6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231775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>
                  <a:tab pos="798513" algn="l"/>
                </a:tabLst>
                <a:defRPr sz="2000" kern="1200" spc="0" baseline="0">
                  <a:gradFill>
                    <a:gsLst>
                      <a:gs pos="100000">
                        <a:schemeClr val="tx1"/>
                      </a:gs>
                      <a:gs pos="6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457200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/>
                <a:defRPr sz="2000" kern="1200" spc="0" baseline="0">
                  <a:gradFill>
                    <a:gsLst>
                      <a:gs pos="100000">
                        <a:schemeClr val="tx1"/>
                      </a:gs>
                      <a:gs pos="6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693738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>
                  <a:tab pos="1255713" algn="l"/>
                </a:tabLst>
                <a:defRPr sz="2000" kern="1200" spc="0" baseline="0">
                  <a:gradFill>
                    <a:gsLst>
                      <a:gs pos="100000">
                        <a:schemeClr val="tx1"/>
                      </a:gs>
                      <a:gs pos="6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14499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681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863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045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200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</a:rPr>
                <a:t>Use </a:t>
              </a:r>
              <a:r>
                <a:rPr lang="en-US" sz="1200" b="1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  <a:cs typeface="Segoe UI Semibold" panose="020B0702040204020203" pitchFamily="34" charset="0"/>
                </a:rPr>
                <a:t>Accents 4-6 </a:t>
              </a:r>
              <a:r>
                <a:rPr lang="en-US" sz="1200" spc="0" dirty="0">
                  <a:gradFill>
                    <a:gsLst>
                      <a:gs pos="63670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  <a:latin typeface="+mn-lt"/>
                </a:rPr>
                <a:t>sparingly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7911809" y="3897571"/>
              <a:ext cx="935733" cy="935357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gradFill>
                    <a:gsLst>
                      <a:gs pos="62312">
                        <a:schemeClr val="tx1"/>
                      </a:gs>
                      <a:gs pos="40075">
                        <a:schemeClr val="tx1"/>
                      </a:gs>
                    </a:gsLst>
                    <a:lin ang="5400000" scaled="0"/>
                  </a:gradFill>
                </a:rPr>
                <a:t>Accent 4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8950641" y="3897571"/>
              <a:ext cx="935733" cy="935357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</a:rPr>
                <a:t>Accent 5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9982200" y="3897571"/>
              <a:ext cx="935733" cy="935357"/>
            </a:xfrm>
            <a:prstGeom prst="rect">
              <a:avLst/>
            </a:prstGeom>
            <a:solidFill>
              <a:schemeClr val="accent6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gradFill>
                    <a:gsLst>
                      <a:gs pos="18352">
                        <a:srgbClr val="1A1A1A"/>
                      </a:gs>
                      <a:gs pos="40075">
                        <a:srgbClr val="1A1A1A"/>
                      </a:gs>
                    </a:gsLst>
                    <a:lin ang="5400000" scaled="0"/>
                  </a:gradFill>
                </a:rPr>
                <a:t>Accent 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965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1B027A59-96AF-406B-A5C9-5D24B253E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spc="0" dirty="0">
                <a:solidFill>
                  <a:schemeClr val="tx1"/>
                </a:solidFill>
              </a:rPr>
              <a:t>Creating accessible content</a:t>
            </a:r>
          </a:p>
        </p:txBody>
      </p:sp>
      <p:sp>
        <p:nvSpPr>
          <p:cNvPr id="3" name="Accessiblity definition">
            <a:extLst>
              <a:ext uri="{FF2B5EF4-FFF2-40B4-BE49-F238E27FC236}">
                <a16:creationId xmlns:a16="http://schemas.microsoft.com/office/drawing/2014/main" id="{6514054D-2F19-4667-931D-9475B9BAADA8}"/>
              </a:ext>
            </a:extLst>
          </p:cNvPr>
          <p:cNvSpPr txBox="1">
            <a:spLocks/>
          </p:cNvSpPr>
          <p:nvPr/>
        </p:nvSpPr>
        <p:spPr>
          <a:xfrm>
            <a:off x="585788" y="914400"/>
            <a:ext cx="11025188" cy="1661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R="0" indent="0" defTabSz="914363" fontAlgn="auto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spc="0" baseline="0">
                <a:gradFill>
                  <a:gsLst>
                    <a:gs pos="21538">
                      <a:schemeClr val="tx1"/>
                    </a:gs>
                    <a:gs pos="33000">
                      <a:schemeClr val="tx1"/>
                    </a:gs>
                  </a:gsLst>
                  <a:lin ang="5400000" scaled="0"/>
                </a:gradFill>
              </a:defRPr>
            </a:lvl1pPr>
            <a:lvl2pPr marL="0" marR="0" indent="0" defTabSz="914363" fontAlgn="auto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</a:defRPr>
            </a:lvl2pPr>
            <a:lvl3pPr marL="231775" marR="0" indent="0" defTabSz="914363" fontAlgn="auto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</a:defRPr>
            </a:lvl3pPr>
            <a:lvl4pPr marL="457200" marR="0" indent="0" defTabSz="914363" fontAlgn="auto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</a:defRPr>
            </a:lvl4pPr>
            <a:lvl5pPr marL="693738" marR="0" indent="0" defTabSz="914363" fontAlgn="auto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</a:defRPr>
            </a:lvl5pPr>
            <a:lvl6pPr marL="2514499" indent="-228591" defTabSz="914363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681" indent="-228591" defTabSz="914363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8863" indent="-228591" defTabSz="914363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045" indent="-228591" defTabSz="914363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en-US" sz="1200" dirty="0">
                <a:solidFill>
                  <a:schemeClr val="tx1"/>
                </a:solidFill>
              </a:rPr>
              <a:t>Take the following steps to create accessible content that everyone can consume effectively.</a:t>
            </a:r>
          </a:p>
        </p:txBody>
      </p:sp>
      <p:sp>
        <p:nvSpPr>
          <p:cNvPr id="37" name="Contrast instructions text box">
            <a:extLst>
              <a:ext uri="{FF2B5EF4-FFF2-40B4-BE49-F238E27FC236}">
                <a16:creationId xmlns:a16="http://schemas.microsoft.com/office/drawing/2014/main" id="{20DEDD7D-8FEA-4C76-9F0C-85F00716692E}"/>
              </a:ext>
            </a:extLst>
          </p:cNvPr>
          <p:cNvSpPr txBox="1">
            <a:spLocks/>
          </p:cNvSpPr>
          <p:nvPr/>
        </p:nvSpPr>
        <p:spPr>
          <a:xfrm>
            <a:off x="581978" y="1435100"/>
            <a:ext cx="1965960" cy="200907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6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/>
            </a:pPr>
            <a:r>
              <a:rPr lang="en-US" sz="1600" b="1" dirty="0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rPr>
              <a:t>Contrast</a:t>
            </a:r>
          </a:p>
          <a:p>
            <a:pPr marL="0" indent="0" defTabSz="903827">
              <a:lnSpc>
                <a:spcPct val="100000"/>
              </a:lnSpc>
              <a:spcBef>
                <a:spcPts val="775"/>
              </a:spcBef>
              <a:buNone/>
              <a:defRPr/>
            </a:pPr>
            <a:r>
              <a:rPr lang="en-US" sz="1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Use high contrast colors for maximum readability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r>
              <a:rPr lang="en-US" sz="1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recommended contrast ratio is at least 4.5:1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endParaRPr lang="en-US" sz="1163" dirty="0">
              <a:gradFill>
                <a:gsLst>
                  <a:gs pos="15356">
                    <a:srgbClr val="1A1A1A"/>
                  </a:gs>
                  <a:gs pos="56000">
                    <a:srgbClr val="1A1A1A"/>
                  </a:gs>
                </a:gsLst>
                <a:lin ang="5400000" scaled="0"/>
              </a:gradFill>
              <a:latin typeface="Segoe UI Semilight"/>
            </a:endParaRP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endParaRPr lang="en-US" sz="1163" dirty="0">
              <a:gradFill>
                <a:gsLst>
                  <a:gs pos="15356">
                    <a:srgbClr val="1A1A1A"/>
                  </a:gs>
                  <a:gs pos="56000">
                    <a:srgbClr val="1A1A1A"/>
                  </a:gs>
                </a:gsLst>
                <a:lin ang="5400000" scaled="0"/>
              </a:gradFill>
              <a:latin typeface="Segoe UI Semilight"/>
            </a:endParaRP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endParaRPr lang="en-US" sz="1163" dirty="0">
              <a:gradFill>
                <a:gsLst>
                  <a:gs pos="15356">
                    <a:srgbClr val="1A1A1A"/>
                  </a:gs>
                  <a:gs pos="56000">
                    <a:srgbClr val="1A1A1A"/>
                  </a:gs>
                </a:gsLst>
                <a:lin ang="5400000" scaled="0"/>
              </a:gradFill>
              <a:latin typeface="Segoe UI Semilight"/>
            </a:endParaRPr>
          </a:p>
        </p:txBody>
      </p:sp>
      <p:grpSp>
        <p:nvGrpSpPr>
          <p:cNvPr id="43" name="Text contrast exmple" descr="Graphic showing a comparison of contrasted text and background colors. The first block is light grey with dark grey text that reads &quot;Text&quot;. The second block is blue with white text that reads &quot;Text&quot;. The third block is light blue with white text that reads &quot;Text&quot; and a red slash over it." title="Contrast example">
            <a:extLst>
              <a:ext uri="{FF2B5EF4-FFF2-40B4-BE49-F238E27FC236}">
                <a16:creationId xmlns:a16="http://schemas.microsoft.com/office/drawing/2014/main" id="{51F1DA56-EF59-4C2A-89E8-B8D943E068CF}"/>
              </a:ext>
            </a:extLst>
          </p:cNvPr>
          <p:cNvGrpSpPr/>
          <p:nvPr/>
        </p:nvGrpSpPr>
        <p:grpSpPr>
          <a:xfrm>
            <a:off x="597535" y="2726851"/>
            <a:ext cx="1950354" cy="456751"/>
            <a:chOff x="457201" y="3851798"/>
            <a:chExt cx="2012788" cy="471372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2031B5EF-01D8-46BD-B3B1-9A6752F15221}"/>
                </a:ext>
              </a:extLst>
            </p:cNvPr>
            <p:cNvGrpSpPr/>
            <p:nvPr/>
          </p:nvGrpSpPr>
          <p:grpSpPr>
            <a:xfrm>
              <a:off x="457201" y="3858427"/>
              <a:ext cx="2012788" cy="464743"/>
              <a:chOff x="457201" y="3958757"/>
              <a:chExt cx="2012788" cy="464743"/>
            </a:xfrm>
          </p:grpSpPr>
          <p:sp>
            <p:nvSpPr>
              <p:cNvPr id="56" name="Gray text box example">
                <a:hlinkClick r:id="rId3"/>
                <a:extLst>
                  <a:ext uri="{FF2B5EF4-FFF2-40B4-BE49-F238E27FC236}">
                    <a16:creationId xmlns:a16="http://schemas.microsoft.com/office/drawing/2014/main" id="{4B9B8587-FB70-4375-BC95-C2649405F2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7201" y="3958757"/>
                <a:ext cx="670929" cy="464743"/>
              </a:xfrm>
              <a:prstGeom prst="rect">
                <a:avLst/>
              </a:prstGeom>
              <a:solidFill>
                <a:srgbClr val="F2F2F2"/>
              </a:solidFill>
            </p:spPr>
            <p:txBody>
              <a:bodyPr wrap="square" lIns="177207" tIns="141766" rIns="177207" bIns="141766" anchor="ctr">
                <a:spAutoFit/>
              </a:bodyPr>
              <a:lstStyle>
                <a:lvl1pPr marL="342900" marR="0" indent="-3429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40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j-lt"/>
                    <a:ea typeface="+mn-ea"/>
                    <a:cs typeface="+mn-cs"/>
                  </a:defRPr>
                </a:lvl1pPr>
                <a:lvl2pPr marL="584200" marR="0" indent="-2413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2pPr>
                <a:lvl3pPr marL="8001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3pPr>
                <a:lvl4pPr marL="10287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0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4pPr>
                <a:lvl5pPr marL="12573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0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5pPr>
                <a:lvl6pPr marL="2565040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031412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97783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964155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defTabSz="903827">
                  <a:lnSpc>
                    <a:spcPct val="100000"/>
                  </a:lnSpc>
                  <a:spcBef>
                    <a:spcPts val="0"/>
                  </a:spcBef>
                  <a:spcAft>
                    <a:spcPts val="581"/>
                  </a:spcAft>
                  <a:buNone/>
                  <a:defRPr/>
                </a:pPr>
                <a:r>
                  <a:rPr lang="en-US" sz="1066" b="1" dirty="0">
                    <a:gradFill>
                      <a:gsLst>
                        <a:gs pos="15356">
                          <a:srgbClr val="1A1A1A"/>
                        </a:gs>
                        <a:gs pos="56000">
                          <a:srgbClr val="1A1A1A"/>
                        </a:gs>
                      </a:gsLst>
                      <a:lin ang="5400000" scaled="0"/>
                    </a:gradFill>
                    <a:latin typeface="Segoe UI Semilight"/>
                  </a:rPr>
                  <a:t>Text</a:t>
                </a:r>
              </a:p>
            </p:txBody>
          </p:sp>
          <p:sp>
            <p:nvSpPr>
              <p:cNvPr id="55" name="Blue text box example">
                <a:hlinkClick r:id="rId3"/>
                <a:extLst>
                  <a:ext uri="{FF2B5EF4-FFF2-40B4-BE49-F238E27FC236}">
                    <a16:creationId xmlns:a16="http://schemas.microsoft.com/office/drawing/2014/main" id="{9637CBF9-D9B6-44F7-A02A-2DFED82AA0F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28130" y="3958757"/>
                <a:ext cx="670929" cy="464743"/>
              </a:xfrm>
              <a:prstGeom prst="rect">
                <a:avLst/>
              </a:prstGeom>
              <a:solidFill>
                <a:srgbClr val="0078D7"/>
              </a:solidFill>
            </p:spPr>
            <p:txBody>
              <a:bodyPr wrap="square" lIns="177207" tIns="141766" rIns="177207" bIns="141766" anchor="ctr">
                <a:spAutoFit/>
              </a:bodyPr>
              <a:lstStyle>
                <a:lvl1pPr marL="342900" marR="0" indent="-3429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40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j-lt"/>
                    <a:ea typeface="+mn-ea"/>
                    <a:cs typeface="+mn-cs"/>
                  </a:defRPr>
                </a:lvl1pPr>
                <a:lvl2pPr marL="584200" marR="0" indent="-2413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2pPr>
                <a:lvl3pPr marL="8001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3pPr>
                <a:lvl4pPr marL="10287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0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4pPr>
                <a:lvl5pPr marL="12573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0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5pPr>
                <a:lvl6pPr marL="2565040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031412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97783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964155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defTabSz="903827">
                  <a:lnSpc>
                    <a:spcPct val="100000"/>
                  </a:lnSpc>
                  <a:spcBef>
                    <a:spcPts val="0"/>
                  </a:spcBef>
                  <a:spcAft>
                    <a:spcPts val="581"/>
                  </a:spcAft>
                  <a:buNone/>
                  <a:defRPr/>
                </a:pPr>
                <a:r>
                  <a:rPr lang="en-US" sz="1066" b="1" dirty="0">
                    <a:solidFill>
                      <a:srgbClr val="FFFFFF"/>
                    </a:solidFill>
                    <a:latin typeface="Segoe UI Semilight"/>
                  </a:rPr>
                  <a:t>Text</a:t>
                </a:r>
              </a:p>
            </p:txBody>
          </p:sp>
          <p:sp>
            <p:nvSpPr>
              <p:cNvPr id="50" name="Light blue text box example">
                <a:hlinkClick r:id="rId3"/>
                <a:extLst>
                  <a:ext uri="{FF2B5EF4-FFF2-40B4-BE49-F238E27FC236}">
                    <a16:creationId xmlns:a16="http://schemas.microsoft.com/office/drawing/2014/main" id="{F6CD5CE6-A162-4D1A-8A21-4B39A7C9A9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99060" y="3958757"/>
                <a:ext cx="670929" cy="464743"/>
              </a:xfrm>
              <a:prstGeom prst="rect">
                <a:avLst/>
              </a:prstGeom>
              <a:solidFill>
                <a:srgbClr val="00BCF2"/>
              </a:solidFill>
            </p:spPr>
            <p:txBody>
              <a:bodyPr wrap="square" lIns="177207" tIns="141766" rIns="177207" bIns="141766" anchor="ctr">
                <a:spAutoFit/>
              </a:bodyPr>
              <a:lstStyle>
                <a:lvl1pPr marL="342900" marR="0" indent="-3429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40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j-lt"/>
                    <a:ea typeface="+mn-ea"/>
                    <a:cs typeface="+mn-cs"/>
                  </a:defRPr>
                </a:lvl1pPr>
                <a:lvl2pPr marL="584200" marR="0" indent="-2413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2pPr>
                <a:lvl3pPr marL="8001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3pPr>
                <a:lvl4pPr marL="10287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0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4pPr>
                <a:lvl5pPr marL="12573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0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5pPr>
                <a:lvl6pPr marL="2565040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031412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97783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964155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defTabSz="903827">
                  <a:lnSpc>
                    <a:spcPct val="100000"/>
                  </a:lnSpc>
                  <a:spcBef>
                    <a:spcPts val="0"/>
                  </a:spcBef>
                  <a:spcAft>
                    <a:spcPts val="581"/>
                  </a:spcAft>
                  <a:buNone/>
                  <a:defRPr/>
                </a:pPr>
                <a:r>
                  <a:rPr lang="en-US" sz="1066" b="1" dirty="0">
                    <a:solidFill>
                      <a:srgbClr val="FFFFFF"/>
                    </a:solidFill>
                    <a:latin typeface="Segoe UI Semilight"/>
                  </a:rPr>
                  <a:t>Text</a:t>
                </a:r>
              </a:p>
            </p:txBody>
          </p:sp>
        </p:grpSp>
        <p:cxnSp>
          <p:nvCxnSpPr>
            <p:cNvPr id="46" name="Red slash">
              <a:extLst>
                <a:ext uri="{FF2B5EF4-FFF2-40B4-BE49-F238E27FC236}">
                  <a16:creationId xmlns:a16="http://schemas.microsoft.com/office/drawing/2014/main" id="{0399D388-0591-4D97-AE43-748A78D0F467}"/>
                </a:ext>
              </a:extLst>
            </p:cNvPr>
            <p:cNvCxnSpPr/>
            <p:nvPr/>
          </p:nvCxnSpPr>
          <p:spPr>
            <a:xfrm flipH="1">
              <a:off x="1799059" y="3851798"/>
              <a:ext cx="670930" cy="465022"/>
            </a:xfrm>
            <a:prstGeom prst="line">
              <a:avLst/>
            </a:prstGeom>
            <a:ln w="19050">
              <a:solidFill>
                <a:srgbClr val="D83B0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Contrast instructions text box">
            <a:extLst>
              <a:ext uri="{FF2B5EF4-FFF2-40B4-BE49-F238E27FC236}">
                <a16:creationId xmlns:a16="http://schemas.microsoft.com/office/drawing/2014/main" id="{2F4B2438-A3DB-41FC-8A90-FEBAB7AD5691}"/>
              </a:ext>
            </a:extLst>
          </p:cNvPr>
          <p:cNvSpPr txBox="1">
            <a:spLocks/>
          </p:cNvSpPr>
          <p:nvPr/>
        </p:nvSpPr>
        <p:spPr>
          <a:xfrm>
            <a:off x="581978" y="3480862"/>
            <a:ext cx="1965960" cy="76944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03827">
              <a:lnSpc>
                <a:spcPct val="100000"/>
              </a:lnSpc>
              <a:spcBef>
                <a:spcPts val="1163"/>
              </a:spcBef>
              <a:buNone/>
              <a:defRPr/>
            </a:pPr>
            <a:r>
              <a:rPr lang="en-US" sz="12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Color Contrast Analyzer</a:t>
            </a:r>
          </a:p>
          <a:p>
            <a:pPr marL="0" indent="0" defTabSz="903827">
              <a:lnSpc>
                <a:spcPct val="110000"/>
              </a:lnSpc>
              <a:spcBef>
                <a:spcPts val="581"/>
              </a:spcBef>
              <a:buNone/>
              <a:defRPr/>
            </a:pP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Download this tool to determine the legibility of text and the contrast of visual elements</a:t>
            </a:r>
          </a:p>
        </p:txBody>
      </p:sp>
      <p:grpSp>
        <p:nvGrpSpPr>
          <p:cNvPr id="57" name="Download Button" descr="A blue block with the download symbol and text that reads &quot;Download&quot;. This is object has a link to http://www.paciellogroup.com/resources/contrastAnalyser" title="Color Contrast Analyzer link">
            <a:extLst>
              <a:ext uri="{FF2B5EF4-FFF2-40B4-BE49-F238E27FC236}">
                <a16:creationId xmlns:a16="http://schemas.microsoft.com/office/drawing/2014/main" id="{5DB1FF77-B404-417B-83F7-3CF7D11966A9}"/>
              </a:ext>
            </a:extLst>
          </p:cNvPr>
          <p:cNvGrpSpPr/>
          <p:nvPr/>
        </p:nvGrpSpPr>
        <p:grpSpPr>
          <a:xfrm>
            <a:off x="597535" y="4340436"/>
            <a:ext cx="1950402" cy="450327"/>
            <a:chOff x="490358" y="4875348"/>
            <a:chExt cx="2144219" cy="464743"/>
          </a:xfrm>
        </p:grpSpPr>
        <p:sp>
          <p:nvSpPr>
            <p:cNvPr id="58" name="Download label" descr="Download">
              <a:hlinkClick r:id="rId3"/>
              <a:extLst>
                <a:ext uri="{FF2B5EF4-FFF2-40B4-BE49-F238E27FC236}">
                  <a16:creationId xmlns:a16="http://schemas.microsoft.com/office/drawing/2014/main" id="{3815550E-8A48-41BD-A79B-0954654B269F}"/>
                </a:ext>
              </a:extLst>
            </p:cNvPr>
            <p:cNvSpPr txBox="1">
              <a:spLocks/>
            </p:cNvSpPr>
            <p:nvPr/>
          </p:nvSpPr>
          <p:spPr>
            <a:xfrm>
              <a:off x="490358" y="4875348"/>
              <a:ext cx="2144219" cy="464743"/>
            </a:xfrm>
            <a:prstGeom prst="rect">
              <a:avLst/>
            </a:prstGeom>
            <a:solidFill>
              <a:srgbClr val="0078D7"/>
            </a:solidFill>
          </p:spPr>
          <p:txBody>
            <a:bodyPr wrap="square" lIns="141766" tIns="141766" rIns="141766" bIns="141766" anchor="ctr">
              <a:spAutoFit/>
            </a:bodyPr>
            <a:lstStyle>
              <a:lvl1pPr marL="342900" marR="0" indent="-3429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4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903827">
                <a:lnSpc>
                  <a:spcPct val="100000"/>
                </a:lnSpc>
                <a:spcBef>
                  <a:spcPts val="0"/>
                </a:spcBef>
                <a:spcAft>
                  <a:spcPts val="581"/>
                </a:spcAft>
                <a:buNone/>
                <a:defRPr/>
              </a:pPr>
              <a:r>
                <a:rPr lang="en-US" sz="1066" b="1" dirty="0">
                  <a:solidFill>
                    <a:srgbClr val="FFFFFF"/>
                  </a:solidFill>
                  <a:latin typeface="Segoe UI Semilight"/>
                </a:rPr>
                <a:t>Download</a:t>
              </a:r>
            </a:p>
          </p:txBody>
        </p:sp>
        <p:sp>
          <p:nvSpPr>
            <p:cNvPr id="59" name="Download button">
              <a:extLst>
                <a:ext uri="{FF2B5EF4-FFF2-40B4-BE49-F238E27FC236}">
                  <a16:creationId xmlns:a16="http://schemas.microsoft.com/office/drawing/2014/main" id="{D9423BB1-426F-43D9-8EFE-F86CBCF6E146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950966" y="5020486"/>
              <a:ext cx="93930" cy="161766"/>
            </a:xfrm>
            <a:custGeom>
              <a:avLst/>
              <a:gdLst>
                <a:gd name="T0" fmla="*/ 144 w 144"/>
                <a:gd name="T1" fmla="*/ 132 h 248"/>
                <a:gd name="T2" fmla="*/ 72 w 144"/>
                <a:gd name="T3" fmla="*/ 203 h 248"/>
                <a:gd name="T4" fmla="*/ 0 w 144"/>
                <a:gd name="T5" fmla="*/ 132 h 248"/>
                <a:gd name="T6" fmla="*/ 72 w 144"/>
                <a:gd name="T7" fmla="*/ 203 h 248"/>
                <a:gd name="T8" fmla="*/ 72 w 144"/>
                <a:gd name="T9" fmla="*/ 0 h 248"/>
                <a:gd name="T10" fmla="*/ 0 w 144"/>
                <a:gd name="T11" fmla="*/ 248 h 248"/>
                <a:gd name="T12" fmla="*/ 144 w 144"/>
                <a:gd name="T13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48">
                  <a:moveTo>
                    <a:pt x="144" y="132"/>
                  </a:moveTo>
                  <a:lnTo>
                    <a:pt x="72" y="203"/>
                  </a:lnTo>
                  <a:lnTo>
                    <a:pt x="0" y="132"/>
                  </a:lnTo>
                  <a:moveTo>
                    <a:pt x="72" y="203"/>
                  </a:moveTo>
                  <a:lnTo>
                    <a:pt x="72" y="0"/>
                  </a:lnTo>
                  <a:moveTo>
                    <a:pt x="0" y="248"/>
                  </a:moveTo>
                  <a:lnTo>
                    <a:pt x="144" y="248"/>
                  </a:lnTo>
                </a:path>
              </a:pathLst>
            </a:custGeom>
            <a:noFill/>
            <a:ln w="190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88604" tIns="44302" rIns="88604" bIns="44302" numCol="1" anchor="t" anchorCtr="0" compatLnSpc="1">
              <a:prstTxWarp prst="textNoShape">
                <a:avLst/>
              </a:prstTxWarp>
            </a:bodyPr>
            <a:lstStyle/>
            <a:p>
              <a:pPr defTabSz="886022"/>
              <a:endParaRPr lang="en-US" sz="872" dirty="0">
                <a:gradFill>
                  <a:gsLst>
                    <a:gs pos="15356">
                      <a:srgbClr val="1A1A1A"/>
                    </a:gs>
                    <a:gs pos="56000">
                      <a:srgbClr val="1A1A1A"/>
                    </a:gs>
                  </a:gsLst>
                  <a:lin ang="5400000" scaled="0"/>
                </a:gradFill>
                <a:latin typeface="Segoe UI Semilight"/>
              </a:endParaRPr>
            </a:p>
          </p:txBody>
        </p:sp>
      </p:grpSp>
      <p:sp>
        <p:nvSpPr>
          <p:cNvPr id="60" name="Shape &amp; color instruciton text box">
            <a:extLst>
              <a:ext uri="{FF2B5EF4-FFF2-40B4-BE49-F238E27FC236}">
                <a16:creationId xmlns:a16="http://schemas.microsoft.com/office/drawing/2014/main" id="{C2360DC8-3A46-4137-A4F2-FDA24265CA9D}"/>
              </a:ext>
            </a:extLst>
          </p:cNvPr>
          <p:cNvSpPr txBox="1">
            <a:spLocks/>
          </p:cNvSpPr>
          <p:nvPr/>
        </p:nvSpPr>
        <p:spPr>
          <a:xfrm>
            <a:off x="2843458" y="1435100"/>
            <a:ext cx="1965960" cy="171771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6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/>
            </a:pPr>
            <a:r>
              <a:rPr lang="en-US" sz="1600" b="1" dirty="0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rPr>
              <a:t>Shape and color</a:t>
            </a:r>
          </a:p>
          <a:p>
            <a:pPr marL="0" indent="0" defTabSz="903827">
              <a:lnSpc>
                <a:spcPct val="100000"/>
              </a:lnSpc>
              <a:spcBef>
                <a:spcPts val="775"/>
              </a:spcBef>
              <a:buNone/>
              <a:defRPr/>
            </a:pPr>
            <a:r>
              <a:rPr lang="en-US" sz="1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Use different shapes with a legend to indicate statuses to accommodate for color blindness</a:t>
            </a:r>
          </a:p>
          <a:p>
            <a:pPr marL="0" indent="0" defTabSz="903827">
              <a:lnSpc>
                <a:spcPct val="100000"/>
              </a:lnSpc>
              <a:spcBef>
                <a:spcPts val="1163"/>
              </a:spcBef>
              <a:buNone/>
              <a:defRPr/>
            </a:pPr>
            <a:r>
              <a:rPr lang="en-US" sz="12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Example: </a:t>
            </a:r>
          </a:p>
          <a:p>
            <a:pPr marL="0" indent="0" defTabSz="903827">
              <a:lnSpc>
                <a:spcPct val="100000"/>
              </a:lnSpc>
              <a:buNone/>
              <a:defRPr/>
            </a:pPr>
            <a:endParaRPr lang="en-US" sz="1163" dirty="0">
              <a:gradFill>
                <a:gsLst>
                  <a:gs pos="15356">
                    <a:srgbClr val="1A1A1A"/>
                  </a:gs>
                  <a:gs pos="56000">
                    <a:srgbClr val="1A1A1A"/>
                  </a:gs>
                </a:gsLst>
                <a:lin ang="5400000" scaled="0"/>
              </a:gradFill>
              <a:latin typeface="Segoe UI Semilight"/>
            </a:endParaRPr>
          </a:p>
        </p:txBody>
      </p:sp>
      <p:grpSp>
        <p:nvGrpSpPr>
          <p:cNvPr id="61" name="Shape usage example" descr="This is a light grey box with three lines of text that read Subject 1 with a green circle next to it, Subject 2 with a yellow triangle, and Subject 3 with a red X. Each shape has a corresponding category assigned in a key at the bottom of the graphic. The green circle is titled C1, yellow triangle titled C2, and red X titled C3." title="Graphic with multiple subjects and categories">
            <a:extLst>
              <a:ext uri="{FF2B5EF4-FFF2-40B4-BE49-F238E27FC236}">
                <a16:creationId xmlns:a16="http://schemas.microsoft.com/office/drawing/2014/main" id="{3870E2D4-BB05-4292-8B2C-684463A840EA}"/>
              </a:ext>
            </a:extLst>
          </p:cNvPr>
          <p:cNvGrpSpPr/>
          <p:nvPr/>
        </p:nvGrpSpPr>
        <p:grpSpPr>
          <a:xfrm>
            <a:off x="2835881" y="3026393"/>
            <a:ext cx="1969570" cy="1878339"/>
            <a:chOff x="2835115" y="4084309"/>
            <a:chExt cx="2012787" cy="1919555"/>
          </a:xfrm>
        </p:grpSpPr>
        <p:sp>
          <p:nvSpPr>
            <p:cNvPr id="62" name="Background and text">
              <a:hlinkClick r:id="rId3"/>
              <a:extLst>
                <a:ext uri="{FF2B5EF4-FFF2-40B4-BE49-F238E27FC236}">
                  <a16:creationId xmlns:a16="http://schemas.microsoft.com/office/drawing/2014/main" id="{6A4B7AA5-AB2E-45C8-9D8A-BDE9E243F04F}"/>
                </a:ext>
              </a:extLst>
            </p:cNvPr>
            <p:cNvSpPr txBox="1">
              <a:spLocks/>
            </p:cNvSpPr>
            <p:nvPr/>
          </p:nvSpPr>
          <p:spPr>
            <a:xfrm>
              <a:off x="2835115" y="4084309"/>
              <a:ext cx="2012787" cy="191955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txBody>
            <a:bodyPr wrap="square" lIns="177207" tIns="141766" rIns="177207" bIns="141766" anchor="t">
              <a:noAutofit/>
            </a:bodyPr>
            <a:lstStyle>
              <a:lvl1pPr marL="342900" marR="0" indent="-3429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4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03827">
                <a:lnSpc>
                  <a:spcPct val="200000"/>
                </a:lnSpc>
                <a:spcBef>
                  <a:spcPts val="0"/>
                </a:spcBef>
                <a:spcAft>
                  <a:spcPts val="581"/>
                </a:spcAft>
                <a:buNone/>
                <a:defRPr/>
              </a:pPr>
              <a:r>
                <a:rPr lang="en-US" sz="1066" b="1" dirty="0">
                  <a:gradFill>
                    <a:gsLst>
                      <a:gs pos="15356">
                        <a:srgbClr val="1A1A1A"/>
                      </a:gs>
                      <a:gs pos="56000">
                        <a:srgbClr val="1A1A1A"/>
                      </a:gs>
                    </a:gsLst>
                    <a:lin ang="5400000" scaled="0"/>
                  </a:gradFill>
                  <a:latin typeface="Segoe UI Semilight"/>
                </a:rPr>
                <a:t>Subject 1</a:t>
              </a:r>
            </a:p>
            <a:p>
              <a:pPr marL="0" indent="0" defTabSz="903827">
                <a:lnSpc>
                  <a:spcPct val="200000"/>
                </a:lnSpc>
                <a:spcBef>
                  <a:spcPts val="0"/>
                </a:spcBef>
                <a:spcAft>
                  <a:spcPts val="581"/>
                </a:spcAft>
                <a:buNone/>
                <a:defRPr/>
              </a:pPr>
              <a:r>
                <a:rPr lang="en-US" sz="1066" b="1" dirty="0">
                  <a:gradFill>
                    <a:gsLst>
                      <a:gs pos="15356">
                        <a:srgbClr val="1A1A1A"/>
                      </a:gs>
                      <a:gs pos="56000">
                        <a:srgbClr val="1A1A1A"/>
                      </a:gs>
                    </a:gsLst>
                    <a:lin ang="5400000" scaled="0"/>
                  </a:gradFill>
                  <a:latin typeface="Segoe UI Semilight"/>
                </a:rPr>
                <a:t>Subject 2</a:t>
              </a:r>
            </a:p>
            <a:p>
              <a:pPr marL="0" indent="0" defTabSz="903827">
                <a:lnSpc>
                  <a:spcPct val="200000"/>
                </a:lnSpc>
                <a:spcBef>
                  <a:spcPts val="0"/>
                </a:spcBef>
                <a:spcAft>
                  <a:spcPts val="581"/>
                </a:spcAft>
                <a:buNone/>
                <a:defRPr/>
              </a:pPr>
              <a:r>
                <a:rPr lang="en-US" sz="1066" b="1" dirty="0">
                  <a:gradFill>
                    <a:gsLst>
                      <a:gs pos="15356">
                        <a:srgbClr val="1A1A1A"/>
                      </a:gs>
                      <a:gs pos="56000">
                        <a:srgbClr val="1A1A1A"/>
                      </a:gs>
                    </a:gsLst>
                    <a:lin ang="5400000" scaled="0"/>
                  </a:gradFill>
                  <a:latin typeface="Segoe UI Semilight"/>
                </a:rPr>
                <a:t>Subject 3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4044DA5-FA1B-4F48-9EAA-783D9941E3F6}"/>
                </a:ext>
              </a:extLst>
            </p:cNvPr>
            <p:cNvGrpSpPr/>
            <p:nvPr/>
          </p:nvGrpSpPr>
          <p:grpSpPr>
            <a:xfrm>
              <a:off x="3016089" y="4633595"/>
              <a:ext cx="1603535" cy="830385"/>
              <a:chOff x="3016090" y="4740275"/>
              <a:chExt cx="1578136" cy="830385"/>
            </a:xfrm>
          </p:grpSpPr>
          <p:cxnSp>
            <p:nvCxnSpPr>
              <p:cNvPr id="75" name="Top horizontal seperator">
                <a:extLst>
                  <a:ext uri="{FF2B5EF4-FFF2-40B4-BE49-F238E27FC236}">
                    <a16:creationId xmlns:a16="http://schemas.microsoft.com/office/drawing/2014/main" id="{AEA6491A-6412-48D9-9472-A6770D45F5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6090" y="4740275"/>
                <a:ext cx="1578136" cy="0"/>
              </a:xfrm>
              <a:prstGeom prst="line">
                <a:avLst/>
              </a:prstGeom>
              <a:ln>
                <a:solidFill>
                  <a:srgbClr val="969696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Middle horizontal seperator">
                <a:extLst>
                  <a:ext uri="{FF2B5EF4-FFF2-40B4-BE49-F238E27FC236}">
                    <a16:creationId xmlns:a16="http://schemas.microsoft.com/office/drawing/2014/main" id="{4DC437DA-FE75-4947-B72F-FAA661F5E2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6090" y="5155467"/>
                <a:ext cx="1578136" cy="0"/>
              </a:xfrm>
              <a:prstGeom prst="line">
                <a:avLst/>
              </a:prstGeom>
              <a:ln>
                <a:solidFill>
                  <a:srgbClr val="969696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Bottom horizontal seperator">
                <a:extLst>
                  <a:ext uri="{FF2B5EF4-FFF2-40B4-BE49-F238E27FC236}">
                    <a16:creationId xmlns:a16="http://schemas.microsoft.com/office/drawing/2014/main" id="{8DE5CF51-EC88-4552-AD5F-23FB8B8AA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6090" y="5570660"/>
                <a:ext cx="1578136" cy="0"/>
              </a:xfrm>
              <a:prstGeom prst="line">
                <a:avLst/>
              </a:prstGeom>
              <a:ln>
                <a:solidFill>
                  <a:srgbClr val="969696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Example green circle">
              <a:extLst>
                <a:ext uri="{FF2B5EF4-FFF2-40B4-BE49-F238E27FC236}">
                  <a16:creationId xmlns:a16="http://schemas.microsoft.com/office/drawing/2014/main" id="{5CB610F4-9E39-4351-9E1D-639078FFA23D}"/>
                </a:ext>
              </a:extLst>
            </p:cNvPr>
            <p:cNvSpPr/>
            <p:nvPr/>
          </p:nvSpPr>
          <p:spPr bwMode="auto">
            <a:xfrm>
              <a:off x="4363877" y="4379595"/>
              <a:ext cx="111286" cy="111286"/>
            </a:xfrm>
            <a:prstGeom prst="ellipse">
              <a:avLst/>
            </a:prstGeom>
            <a:solidFill>
              <a:srgbClr val="107C1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7207" tIns="141766" rIns="177207" bIns="14176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0356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26" dirty="0">
                <a:gradFill>
                  <a:gsLst>
                    <a:gs pos="15356">
                      <a:srgbClr val="1A1A1A"/>
                    </a:gs>
                    <a:gs pos="56000">
                      <a:srgbClr val="1A1A1A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1" name="Example blue triangle">
              <a:extLst>
                <a:ext uri="{FF2B5EF4-FFF2-40B4-BE49-F238E27FC236}">
                  <a16:creationId xmlns:a16="http://schemas.microsoft.com/office/drawing/2014/main" id="{EFD9DC73-1A5E-4EF5-A699-3B02680761FA}"/>
                </a:ext>
              </a:extLst>
            </p:cNvPr>
            <p:cNvSpPr/>
            <p:nvPr/>
          </p:nvSpPr>
          <p:spPr bwMode="auto">
            <a:xfrm>
              <a:off x="4363877" y="4785548"/>
              <a:ext cx="111286" cy="111286"/>
            </a:xfrm>
            <a:prstGeom prst="triangle">
              <a:avLst/>
            </a:prstGeom>
            <a:solidFill>
              <a:srgbClr val="0078D4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7207" tIns="141766" rIns="177207" bIns="14176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0356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26" dirty="0">
                <a:gradFill>
                  <a:gsLst>
                    <a:gs pos="15356">
                      <a:srgbClr val="1A1A1A"/>
                    </a:gs>
                    <a:gs pos="56000">
                      <a:srgbClr val="1A1A1A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0" name="Example red X">
              <a:extLst>
                <a:ext uri="{FF2B5EF4-FFF2-40B4-BE49-F238E27FC236}">
                  <a16:creationId xmlns:a16="http://schemas.microsoft.com/office/drawing/2014/main" id="{3E1E1946-154C-47E3-86A8-1553499C78A8}"/>
                </a:ext>
              </a:extLst>
            </p:cNvPr>
            <p:cNvSpPr/>
            <p:nvPr/>
          </p:nvSpPr>
          <p:spPr bwMode="auto">
            <a:xfrm rot="2700000">
              <a:off x="4363877" y="5200740"/>
              <a:ext cx="111286" cy="111286"/>
            </a:xfrm>
            <a:prstGeom prst="plus">
              <a:avLst>
                <a:gd name="adj" fmla="val 37839"/>
              </a:avLst>
            </a:prstGeom>
            <a:solidFill>
              <a:srgbClr val="C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7207" tIns="141766" rIns="177207" bIns="14176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0356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26" dirty="0">
                <a:gradFill>
                  <a:gsLst>
                    <a:gs pos="15356">
                      <a:srgbClr val="1A1A1A"/>
                    </a:gs>
                    <a:gs pos="56000">
                      <a:srgbClr val="1A1A1A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9" name="Legend green circle">
              <a:extLst>
                <a:ext uri="{FF2B5EF4-FFF2-40B4-BE49-F238E27FC236}">
                  <a16:creationId xmlns:a16="http://schemas.microsoft.com/office/drawing/2014/main" id="{457BB82C-CE20-4597-88E3-60F2DAF3D41E}"/>
                </a:ext>
              </a:extLst>
            </p:cNvPr>
            <p:cNvSpPr/>
            <p:nvPr/>
          </p:nvSpPr>
          <p:spPr bwMode="auto">
            <a:xfrm>
              <a:off x="3025614" y="5661498"/>
              <a:ext cx="111286" cy="111286"/>
            </a:xfrm>
            <a:prstGeom prst="ellipse">
              <a:avLst/>
            </a:prstGeom>
            <a:solidFill>
              <a:srgbClr val="107C1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7207" tIns="141766" rIns="177207" bIns="14176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0356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26" dirty="0">
                <a:gradFill>
                  <a:gsLst>
                    <a:gs pos="15356">
                      <a:srgbClr val="1A1A1A"/>
                    </a:gs>
                    <a:gs pos="56000">
                      <a:srgbClr val="1A1A1A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8" name="Legend green circle label">
              <a:extLst>
                <a:ext uri="{FF2B5EF4-FFF2-40B4-BE49-F238E27FC236}">
                  <a16:creationId xmlns:a16="http://schemas.microsoft.com/office/drawing/2014/main" id="{53BDBD52-F752-4F48-9135-3E49279B23BC}"/>
                </a:ext>
              </a:extLst>
            </p:cNvPr>
            <p:cNvSpPr txBox="1">
              <a:spLocks/>
            </p:cNvSpPr>
            <p:nvPr/>
          </p:nvSpPr>
          <p:spPr>
            <a:xfrm>
              <a:off x="3025614" y="5490006"/>
              <a:ext cx="652731" cy="454270"/>
            </a:xfrm>
            <a:prstGeom prst="rect">
              <a:avLst/>
            </a:prstGeom>
          </p:spPr>
          <p:txBody>
            <a:bodyPr lIns="177207" tIns="141766" rIns="177207" bIns="141766"/>
            <a:lstStyle>
              <a:lvl1pPr marL="342900" marR="0" indent="-3429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4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03827">
                <a:lnSpc>
                  <a:spcPct val="100000"/>
                </a:lnSpc>
                <a:spcBef>
                  <a:spcPts val="0"/>
                </a:spcBef>
                <a:spcAft>
                  <a:spcPts val="581"/>
                </a:spcAft>
                <a:buNone/>
                <a:defRPr/>
              </a:pPr>
              <a:r>
                <a:rPr lang="en-US" sz="1017" dirty="0">
                  <a:gradFill>
                    <a:gsLst>
                      <a:gs pos="15356">
                        <a:srgbClr val="1A1A1A"/>
                      </a:gs>
                      <a:gs pos="56000">
                        <a:srgbClr val="1A1A1A"/>
                      </a:gs>
                    </a:gsLst>
                    <a:lin ang="5400000" scaled="0"/>
                  </a:gradFill>
                  <a:latin typeface="Segoe UI Semilight"/>
                </a:rPr>
                <a:t>C1</a:t>
              </a:r>
            </a:p>
          </p:txBody>
        </p:sp>
        <p:sp>
          <p:nvSpPr>
            <p:cNvPr id="67" name="Legend blue triangle">
              <a:extLst>
                <a:ext uri="{FF2B5EF4-FFF2-40B4-BE49-F238E27FC236}">
                  <a16:creationId xmlns:a16="http://schemas.microsoft.com/office/drawing/2014/main" id="{DFF4A861-C7D3-44A7-AAE6-AC402265A3A4}"/>
                </a:ext>
              </a:extLst>
            </p:cNvPr>
            <p:cNvSpPr/>
            <p:nvPr/>
          </p:nvSpPr>
          <p:spPr bwMode="auto">
            <a:xfrm>
              <a:off x="3645474" y="5661498"/>
              <a:ext cx="111286" cy="111286"/>
            </a:xfrm>
            <a:prstGeom prst="triangle">
              <a:avLst/>
            </a:prstGeom>
            <a:solidFill>
              <a:srgbClr val="0078D4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7207" tIns="141766" rIns="177207" bIns="14176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0356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26" dirty="0">
                <a:gradFill>
                  <a:gsLst>
                    <a:gs pos="15356">
                      <a:srgbClr val="1A1A1A"/>
                    </a:gs>
                    <a:gs pos="56000">
                      <a:srgbClr val="1A1A1A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6" name="Legend blue triangle label">
              <a:extLst>
                <a:ext uri="{FF2B5EF4-FFF2-40B4-BE49-F238E27FC236}">
                  <a16:creationId xmlns:a16="http://schemas.microsoft.com/office/drawing/2014/main" id="{6225911D-5A72-47CA-98E8-0D988191A3B6}"/>
                </a:ext>
              </a:extLst>
            </p:cNvPr>
            <p:cNvSpPr txBox="1">
              <a:spLocks/>
            </p:cNvSpPr>
            <p:nvPr/>
          </p:nvSpPr>
          <p:spPr>
            <a:xfrm>
              <a:off x="3638569" y="5490006"/>
              <a:ext cx="652731" cy="454270"/>
            </a:xfrm>
            <a:prstGeom prst="rect">
              <a:avLst/>
            </a:prstGeom>
          </p:spPr>
          <p:txBody>
            <a:bodyPr lIns="177207" tIns="141766" rIns="177207" bIns="141766"/>
            <a:lstStyle>
              <a:lvl1pPr marL="342900" marR="0" indent="-3429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4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03827">
                <a:lnSpc>
                  <a:spcPct val="100000"/>
                </a:lnSpc>
                <a:spcBef>
                  <a:spcPts val="0"/>
                </a:spcBef>
                <a:spcAft>
                  <a:spcPts val="581"/>
                </a:spcAft>
                <a:buNone/>
                <a:defRPr/>
              </a:pPr>
              <a:r>
                <a:rPr lang="en-US" sz="1017" dirty="0">
                  <a:gradFill>
                    <a:gsLst>
                      <a:gs pos="15356">
                        <a:srgbClr val="1A1A1A"/>
                      </a:gs>
                      <a:gs pos="56000">
                        <a:srgbClr val="1A1A1A"/>
                      </a:gs>
                    </a:gsLst>
                    <a:lin ang="5400000" scaled="0"/>
                  </a:gradFill>
                  <a:latin typeface="Segoe UI Semilight"/>
                </a:rPr>
                <a:t>C2</a:t>
              </a:r>
            </a:p>
          </p:txBody>
        </p:sp>
        <p:sp>
          <p:nvSpPr>
            <p:cNvPr id="65" name="Legend red X">
              <a:extLst>
                <a:ext uri="{FF2B5EF4-FFF2-40B4-BE49-F238E27FC236}">
                  <a16:creationId xmlns:a16="http://schemas.microsoft.com/office/drawing/2014/main" id="{7CF09216-6727-4F12-A814-68F2639285D4}"/>
                </a:ext>
              </a:extLst>
            </p:cNvPr>
            <p:cNvSpPr/>
            <p:nvPr/>
          </p:nvSpPr>
          <p:spPr bwMode="auto">
            <a:xfrm rot="2700000">
              <a:off x="4276563" y="5661498"/>
              <a:ext cx="111286" cy="111286"/>
            </a:xfrm>
            <a:prstGeom prst="plus">
              <a:avLst>
                <a:gd name="adj" fmla="val 37839"/>
              </a:avLst>
            </a:prstGeom>
            <a:solidFill>
              <a:srgbClr val="C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7207" tIns="141766" rIns="177207" bIns="14176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0356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26" dirty="0">
                <a:gradFill>
                  <a:gsLst>
                    <a:gs pos="15356">
                      <a:srgbClr val="1A1A1A"/>
                    </a:gs>
                    <a:gs pos="56000">
                      <a:srgbClr val="1A1A1A"/>
                    </a:gs>
                  </a:gsLst>
                  <a:lin ang="5400000" scaled="0"/>
                </a:gradFill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4" name="Legend red X label">
              <a:extLst>
                <a:ext uri="{FF2B5EF4-FFF2-40B4-BE49-F238E27FC236}">
                  <a16:creationId xmlns:a16="http://schemas.microsoft.com/office/drawing/2014/main" id="{0EE6D2B5-5EDE-47FF-BD37-3CD823588424}"/>
                </a:ext>
              </a:extLst>
            </p:cNvPr>
            <p:cNvSpPr txBox="1">
              <a:spLocks/>
            </p:cNvSpPr>
            <p:nvPr/>
          </p:nvSpPr>
          <p:spPr>
            <a:xfrm>
              <a:off x="4287555" y="5490006"/>
              <a:ext cx="560347" cy="454270"/>
            </a:xfrm>
            <a:prstGeom prst="rect">
              <a:avLst/>
            </a:prstGeom>
          </p:spPr>
          <p:txBody>
            <a:bodyPr lIns="177207" tIns="141766" rIns="177207" bIns="141766"/>
            <a:lstStyle>
              <a:lvl1pPr marL="342900" marR="0" indent="-3429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4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200" marR="0" indent="-2413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8001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7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300" marR="0" indent="-22860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03827">
                <a:lnSpc>
                  <a:spcPct val="100000"/>
                </a:lnSpc>
                <a:spcBef>
                  <a:spcPts val="0"/>
                </a:spcBef>
                <a:spcAft>
                  <a:spcPts val="581"/>
                </a:spcAft>
                <a:buNone/>
                <a:defRPr/>
              </a:pPr>
              <a:r>
                <a:rPr lang="en-US" sz="1017" dirty="0">
                  <a:gradFill>
                    <a:gsLst>
                      <a:gs pos="15356">
                        <a:srgbClr val="1A1A1A"/>
                      </a:gs>
                      <a:gs pos="56000">
                        <a:srgbClr val="1A1A1A"/>
                      </a:gs>
                    </a:gsLst>
                    <a:lin ang="5400000" scaled="0"/>
                  </a:gradFill>
                  <a:latin typeface="Segoe UI Semilight"/>
                </a:rPr>
                <a:t>C3</a:t>
              </a:r>
            </a:p>
          </p:txBody>
        </p:sp>
      </p:grpSp>
      <p:sp>
        <p:nvSpPr>
          <p:cNvPr id="76" name="Alt Text instruction text box">
            <a:extLst>
              <a:ext uri="{FF2B5EF4-FFF2-40B4-BE49-F238E27FC236}">
                <a16:creationId xmlns:a16="http://schemas.microsoft.com/office/drawing/2014/main" id="{025BF72B-ABAB-457D-8CA8-6EB737BCD263}"/>
              </a:ext>
            </a:extLst>
          </p:cNvPr>
          <p:cNvSpPr txBox="1">
            <a:spLocks/>
          </p:cNvSpPr>
          <p:nvPr/>
        </p:nvSpPr>
        <p:spPr>
          <a:xfrm>
            <a:off x="5115917" y="1435100"/>
            <a:ext cx="1965960" cy="3544147"/>
          </a:xfrm>
          <a:prstGeom prst="rect">
            <a:avLst/>
          </a:prstGeom>
        </p:spPr>
        <p:txBody>
          <a:bodyPr lIns="0" tIns="0" rIns="0" bIns="0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6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/>
            </a:pPr>
            <a:r>
              <a:rPr lang="en-US" sz="1600" b="1" dirty="0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rPr>
              <a:t>Alt text</a:t>
            </a:r>
          </a:p>
          <a:p>
            <a:pPr marL="0" indent="0" defTabSz="903827">
              <a:lnSpc>
                <a:spcPct val="100000"/>
              </a:lnSpc>
              <a:spcBef>
                <a:spcPts val="775"/>
              </a:spcBef>
              <a:buNone/>
              <a:defRPr/>
            </a:pPr>
            <a:r>
              <a:rPr lang="en-US" sz="1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Alt text helps people with screen readers understand the content of slides</a:t>
            </a:r>
          </a:p>
          <a:p>
            <a:pPr marL="0" indent="0" defTabSz="903827">
              <a:lnSpc>
                <a:spcPct val="100000"/>
              </a:lnSpc>
              <a:spcBef>
                <a:spcPts val="291"/>
              </a:spcBef>
              <a:buNone/>
              <a:defRPr/>
            </a:pPr>
            <a:r>
              <a:rPr lang="en-US" sz="1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You can create alternative text for shapes, pictures, charts, tables, SmartArt graphics, or other objects</a:t>
            </a:r>
            <a:endParaRPr lang="en-US" sz="12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defTabSz="903827">
              <a:lnSpc>
                <a:spcPct val="100000"/>
              </a:lnSpc>
              <a:spcBef>
                <a:spcPts val="1163"/>
              </a:spcBef>
              <a:buNone/>
              <a:defRPr/>
            </a:pPr>
            <a:r>
              <a:rPr lang="en-US" sz="12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Here’s how: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Right click the image or shape 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Select </a:t>
            </a: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</a:t>
            </a:r>
            <a:r>
              <a:rPr lang="en-US" sz="1000" u="sng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</a:t>
            </a: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rmat Picture… </a:t>
            </a: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 </a:t>
            </a:r>
            <a:b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</a:t>
            </a:r>
            <a:r>
              <a:rPr lang="en-US" sz="1000" u="sng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</a:t>
            </a: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rmat Shape…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Select the </a:t>
            </a: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Size &amp; Properties </a:t>
            </a: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icon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Expand the </a:t>
            </a: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Alt Text </a:t>
            </a: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field 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Enter a </a:t>
            </a: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Title </a:t>
            </a: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 </a:t>
            </a: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Description</a:t>
            </a: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of your image or object</a:t>
            </a:r>
          </a:p>
          <a:p>
            <a:pPr marL="0" indent="0" defTabSz="903827">
              <a:lnSpc>
                <a:spcPct val="100000"/>
              </a:lnSpc>
              <a:buNone/>
              <a:defRPr/>
            </a:pPr>
            <a:endParaRPr lang="en-US" sz="1163" dirty="0">
              <a:solidFill>
                <a:schemeClr val="tx1"/>
              </a:solidFill>
              <a:latin typeface="Segoe UI Semilight"/>
            </a:endParaRPr>
          </a:p>
        </p:txBody>
      </p:sp>
      <p:sp>
        <p:nvSpPr>
          <p:cNvPr id="77" name="Slide layouts text box">
            <a:extLst>
              <a:ext uri="{FF2B5EF4-FFF2-40B4-BE49-F238E27FC236}">
                <a16:creationId xmlns:a16="http://schemas.microsoft.com/office/drawing/2014/main" id="{5F8C91B6-75EF-4AEA-A867-5311E5777535}"/>
              </a:ext>
            </a:extLst>
          </p:cNvPr>
          <p:cNvSpPr txBox="1">
            <a:spLocks/>
          </p:cNvSpPr>
          <p:nvPr/>
        </p:nvSpPr>
        <p:spPr>
          <a:xfrm>
            <a:off x="7377113" y="1435100"/>
            <a:ext cx="1965960" cy="234936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6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/>
            </a:pPr>
            <a:r>
              <a:rPr lang="en-US" sz="1600" b="1" dirty="0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rPr>
              <a:t>Slide layouts</a:t>
            </a:r>
          </a:p>
          <a:p>
            <a:pPr marL="0" indent="0" defTabSz="903827">
              <a:lnSpc>
                <a:spcPct val="100000"/>
              </a:lnSpc>
              <a:spcBef>
                <a:spcPts val="775"/>
              </a:spcBef>
              <a:buNone/>
              <a:defRPr/>
            </a:pPr>
            <a:r>
              <a:rPr lang="en-US" sz="1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Using a built-in slide layout that matches your content ensures a hierarchical reading order of text blocks</a:t>
            </a:r>
          </a:p>
          <a:p>
            <a:pPr marL="0" indent="0" defTabSz="903827">
              <a:lnSpc>
                <a:spcPct val="100000"/>
              </a:lnSpc>
              <a:spcBef>
                <a:spcPts val="1163"/>
              </a:spcBef>
              <a:buNone/>
              <a:defRPr/>
            </a:pPr>
            <a:r>
              <a:rPr lang="en-US" sz="12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Example: 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a new slide will have a title, rather than starting with a blank layout and adding a text block for the title, choose one of the built-in layouts with a title placeholder</a:t>
            </a:r>
          </a:p>
        </p:txBody>
      </p:sp>
      <p:pic>
        <p:nvPicPr>
          <p:cNvPr id="4" name="Title only layout" descr="Title only layout">
            <a:extLst>
              <a:ext uri="{FF2B5EF4-FFF2-40B4-BE49-F238E27FC236}">
                <a16:creationId xmlns:a16="http://schemas.microsoft.com/office/drawing/2014/main" id="{E97A695E-63F5-4C68-816E-58CCA5FF300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80756" y="3908221"/>
            <a:ext cx="1965960" cy="99651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8" name="Reading order text box">
            <a:extLst>
              <a:ext uri="{FF2B5EF4-FFF2-40B4-BE49-F238E27FC236}">
                <a16:creationId xmlns:a16="http://schemas.microsoft.com/office/drawing/2014/main" id="{9F406E1D-7257-4083-BB72-5A97505EB9C4}"/>
              </a:ext>
            </a:extLst>
          </p:cNvPr>
          <p:cNvSpPr txBox="1">
            <a:spLocks/>
          </p:cNvSpPr>
          <p:nvPr/>
        </p:nvSpPr>
        <p:spPr>
          <a:xfrm>
            <a:off x="9650469" y="1435100"/>
            <a:ext cx="1965960" cy="3544147"/>
          </a:xfrm>
          <a:prstGeom prst="rect">
            <a:avLst/>
          </a:prstGeom>
        </p:spPr>
        <p:txBody>
          <a:bodyPr lIns="0" tIns="0" rIns="0" bIns="0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6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/>
            </a:pPr>
            <a:r>
              <a:rPr lang="en-US" sz="1600" b="1" dirty="0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rPr>
              <a:t>Reading order</a:t>
            </a:r>
          </a:p>
          <a:p>
            <a:pPr marL="0" indent="0" defTabSz="903827">
              <a:lnSpc>
                <a:spcPct val="100000"/>
              </a:lnSpc>
              <a:spcBef>
                <a:spcPts val="775"/>
              </a:spcBef>
              <a:buNone/>
              <a:defRPr/>
            </a:pPr>
            <a:r>
              <a:rPr lang="en-US" sz="1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Screen readers describe content on the screen in the order it was created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r>
              <a:rPr lang="en-US" sz="1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ensure your content is read back in the order you prefer, arrange your objects in the Selection Pane appropriately. Objects on the bottom of the selection pane are read first</a:t>
            </a:r>
          </a:p>
          <a:p>
            <a:pPr marL="0" indent="0" defTabSz="903827">
              <a:lnSpc>
                <a:spcPct val="100000"/>
              </a:lnSpc>
              <a:spcBef>
                <a:spcPts val="1163"/>
              </a:spcBef>
              <a:buNone/>
              <a:defRPr/>
            </a:pPr>
            <a:r>
              <a:rPr lang="en-US" sz="12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Here’s how: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Click the </a:t>
            </a: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Home</a:t>
            </a: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 tab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the </a:t>
            </a: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Drawing</a:t>
            </a: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 group, select the </a:t>
            </a: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Arrange</a:t>
            </a: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drop-down menu</a:t>
            </a:r>
          </a:p>
          <a:p>
            <a:pPr marL="0" indent="0" defTabSz="903827">
              <a:lnSpc>
                <a:spcPct val="100000"/>
              </a:lnSpc>
              <a:spcBef>
                <a:spcPts val="581"/>
              </a:spcBef>
              <a:buNone/>
              <a:defRPr/>
            </a:pPr>
            <a:r>
              <a:rPr lang="en-US" sz="1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Click </a:t>
            </a:r>
            <a:r>
              <a:rPr lang="en-US" sz="1000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Selection Pane…</a:t>
            </a:r>
          </a:p>
          <a:p>
            <a:pPr marL="0" indent="0" defTabSz="903827">
              <a:lnSpc>
                <a:spcPct val="100000"/>
              </a:lnSpc>
              <a:buNone/>
              <a:defRPr/>
            </a:pPr>
            <a:endParaRPr lang="en-US" sz="1163" dirty="0">
              <a:solidFill>
                <a:schemeClr val="tx1"/>
              </a:solidFill>
              <a:latin typeface="Segoe UI Semiligh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9BDECC-D62F-449D-AA5A-A5F28D0E2BCC}"/>
              </a:ext>
            </a:extLst>
          </p:cNvPr>
          <p:cNvSpPr txBox="1"/>
          <p:nvPr/>
        </p:nvSpPr>
        <p:spPr>
          <a:xfrm>
            <a:off x="597535" y="5232468"/>
            <a:ext cx="11013441" cy="1133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  <a:buSzPct val="90000"/>
              <a:defRPr/>
            </a:pPr>
            <a:r>
              <a:rPr lang="en-US" sz="1600" b="1" dirty="0">
                <a:cs typeface="Segoe UI Semibold" panose="020B0702040204020203" pitchFamily="34" charset="0"/>
              </a:rPr>
              <a:t>Additional tips</a:t>
            </a:r>
          </a:p>
          <a:p>
            <a:pPr defTabSz="886022">
              <a:spcBef>
                <a:spcPts val="775"/>
              </a:spcBef>
              <a:buSzPct val="90000"/>
              <a:defRPr/>
            </a:pPr>
            <a:r>
              <a:rPr lang="en-US" sz="1200" dirty="0">
                <a:cs typeface="Segoe UI Semibold" panose="020B0702040204020203" pitchFamily="34" charset="0"/>
              </a:rPr>
              <a:t>Be sure to run the </a:t>
            </a:r>
            <a:r>
              <a:rPr lang="en-US" sz="1200" b="1" dirty="0">
                <a:cs typeface="Segoe UI Semibold" panose="020B0702040204020203" pitchFamily="34" charset="0"/>
              </a:rPr>
              <a:t>Accessibility Checker</a:t>
            </a:r>
            <a:r>
              <a:rPr lang="en-US" sz="1200" dirty="0">
                <a:cs typeface="Segoe UI Semibold" panose="020B0702040204020203" pitchFamily="34" charset="0"/>
              </a:rPr>
              <a:t>! </a:t>
            </a:r>
            <a:r>
              <a:rPr lang="en-US" sz="1200" dirty="0">
                <a:cs typeface="Segoe UI" panose="020B0502040204020203" pitchFamily="34" charset="0"/>
              </a:rPr>
              <a:t>Go to </a:t>
            </a:r>
            <a:r>
              <a:rPr lang="en-US" sz="1200" b="1" dirty="0">
                <a:cs typeface="Segoe UI Semibold" panose="020B0702040204020203" pitchFamily="34" charset="0"/>
              </a:rPr>
              <a:t>File</a:t>
            </a:r>
            <a:r>
              <a:rPr lang="en-US" sz="1200" dirty="0">
                <a:cs typeface="Segoe UI" panose="020B0502040204020203" pitchFamily="34" charset="0"/>
              </a:rPr>
              <a:t>      click the </a:t>
            </a:r>
            <a:r>
              <a:rPr lang="en-US" sz="1200" b="1" dirty="0">
                <a:cs typeface="Segoe UI Semibold" panose="020B0702040204020203" pitchFamily="34" charset="0"/>
              </a:rPr>
              <a:t>Check for Issues </a:t>
            </a:r>
            <a:r>
              <a:rPr lang="en-US" sz="1200" dirty="0">
                <a:cs typeface="Segoe UI" panose="020B0502040204020203" pitchFamily="34" charset="0"/>
              </a:rPr>
              <a:t>drop down menu      click </a:t>
            </a:r>
            <a:r>
              <a:rPr lang="en-US" sz="1200" b="1" dirty="0">
                <a:cs typeface="Segoe UI Semibold" panose="020B0702040204020203" pitchFamily="34" charset="0"/>
              </a:rPr>
              <a:t>Check Accessibility</a:t>
            </a:r>
          </a:p>
          <a:p>
            <a:pPr defTabSz="886022">
              <a:spcBef>
                <a:spcPts val="581"/>
              </a:spcBef>
              <a:buSzPct val="90000"/>
              <a:defRPr/>
            </a:pPr>
            <a:r>
              <a:rPr lang="en-US" sz="1200" b="1" dirty="0">
                <a:cs typeface="Segoe UI Semibold" panose="020B0702040204020203" pitchFamily="34" charset="0"/>
              </a:rPr>
              <a:t>Videos need to be accessible: </a:t>
            </a:r>
            <a:r>
              <a:rPr lang="en-US" sz="1200" dirty="0">
                <a:cs typeface="Segoe UI" panose="020B0502040204020203" pitchFamily="34" charset="0"/>
              </a:rPr>
              <a:t>If your presentation includes a video, ensure it is captioned and audio described (if appropriate)</a:t>
            </a:r>
          </a:p>
          <a:p>
            <a:pPr defTabSz="886022">
              <a:spcBef>
                <a:spcPts val="581"/>
              </a:spcBef>
              <a:buSzPct val="90000"/>
              <a:defRPr/>
            </a:pPr>
            <a:r>
              <a:rPr lang="en-US" sz="1200" b="1" dirty="0">
                <a:cs typeface="Segoe UI Semibold" panose="020B0702040204020203" pitchFamily="34" charset="0"/>
              </a:rPr>
              <a:t>Visit the </a:t>
            </a:r>
            <a:r>
              <a:rPr lang="en-US" sz="1200" b="1" dirty="0">
                <a:cs typeface="Segoe UI Semibold" panose="020B0702040204020203" pitchFamily="34" charset="0"/>
                <a:hlinkClick r:id="rId5"/>
              </a:rPr>
              <a:t>Office Accessibility Center</a:t>
            </a:r>
            <a:r>
              <a:rPr lang="en-US" sz="1200" b="1" dirty="0">
                <a:cs typeface="Segoe UI Semibold" panose="020B0702040204020203" pitchFamily="34" charset="0"/>
              </a:rPr>
              <a:t> </a:t>
            </a:r>
            <a:r>
              <a:rPr lang="en-US" sz="1200" dirty="0">
                <a:cs typeface="Segoe UI" panose="020B0502040204020203" pitchFamily="34" charset="0"/>
              </a:rPr>
              <a:t>to learn more about accessibility in PowerPoint</a:t>
            </a:r>
          </a:p>
        </p:txBody>
      </p:sp>
      <p:cxnSp>
        <p:nvCxnSpPr>
          <p:cNvPr id="80" name="Straight Arrow Connector 79" descr="Arrow pointing to the right">
            <a:extLst>
              <a:ext uri="{FF2B5EF4-FFF2-40B4-BE49-F238E27FC236}">
                <a16:creationId xmlns:a16="http://schemas.microsoft.com/office/drawing/2014/main" id="{4004316C-A172-4666-9087-AA99DD600ABB}"/>
              </a:ext>
            </a:extLst>
          </p:cNvPr>
          <p:cNvCxnSpPr>
            <a:cxnSpLocks/>
          </p:cNvCxnSpPr>
          <p:nvPr/>
        </p:nvCxnSpPr>
        <p:spPr>
          <a:xfrm>
            <a:off x="4136325" y="5758337"/>
            <a:ext cx="13249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 descr="Arrow pointing to the right">
            <a:extLst>
              <a:ext uri="{FF2B5EF4-FFF2-40B4-BE49-F238E27FC236}">
                <a16:creationId xmlns:a16="http://schemas.microsoft.com/office/drawing/2014/main" id="{CF41BA70-AA85-4D92-AA87-689DAB76DD7F}"/>
              </a:ext>
            </a:extLst>
          </p:cNvPr>
          <p:cNvCxnSpPr>
            <a:cxnSpLocks/>
          </p:cNvCxnSpPr>
          <p:nvPr/>
        </p:nvCxnSpPr>
        <p:spPr>
          <a:xfrm>
            <a:off x="7323080" y="5758337"/>
            <a:ext cx="13249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080963"/>
      </p:ext>
    </p:extLst>
  </p:cSld>
  <p:clrMapOvr>
    <a:masterClrMapping/>
  </p:clrMapOvr>
  <p:transition>
    <p:fade/>
  </p:transition>
</p:sld>
</file>

<file path=ppt/slides/slide27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1"/>
                </a:solidFill>
              </a:rPr>
              <a:t>Microsoft monoline icons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90868" y="1436688"/>
            <a:ext cx="3474720" cy="213904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  <a:buSzPct val="90000"/>
              <a:defRPr/>
            </a:pPr>
            <a:r>
              <a:rPr lang="en-US" sz="1600" b="1" dirty="0">
                <a:cs typeface="Segoe UI Semibold" panose="020B0702040204020203" pitchFamily="34" charset="0"/>
              </a:rPr>
              <a:t>Looking for icon resources?</a:t>
            </a:r>
          </a:p>
          <a:p>
            <a:pPr defTabSz="903827">
              <a:spcBef>
                <a:spcPts val="775"/>
              </a:spcBef>
              <a:buSzPct val="90000"/>
              <a:defRPr/>
            </a:pP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The Monoline icon library for PowerPoint is a slide deck that provides a library of icons for use in PowerPoint presentations. </a:t>
            </a:r>
          </a:p>
          <a:p>
            <a:pPr defTabSz="903827">
              <a:spcBef>
                <a:spcPts val="775"/>
              </a:spcBef>
              <a:buSzPct val="90000"/>
              <a:defRPr/>
            </a:pP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The Monoline icon style guide for PowerPoint is a pdf with additional guidelines. </a:t>
            </a:r>
          </a:p>
          <a:p>
            <a:pPr defTabSz="903827">
              <a:spcBef>
                <a:spcPts val="775"/>
              </a:spcBef>
              <a:buSzPct val="90000"/>
              <a:defRPr/>
            </a:pPr>
            <a:r>
              <a:rPr lang="en-US" sz="1400" dirty="0"/>
              <a:t>Download both from </a:t>
            </a:r>
            <a:r>
              <a:rPr lang="en-US" sz="1400" dirty="0">
                <a:hlinkClick r:id="rId3"/>
              </a:rPr>
              <a:t>Brand Central</a:t>
            </a:r>
            <a:r>
              <a:rPr lang="en-US" sz="1400" dirty="0"/>
              <a:t>.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10" descr="Monoline icon library for PowerPoint, title slide">
            <a:extLst>
              <a:ext uri="{FF2B5EF4-FFF2-40B4-BE49-F238E27FC236}">
                <a16:creationId xmlns:a16="http://schemas.microsoft.com/office/drawing/2014/main" id="{D0FF32AF-1F5D-4E9A-A156-0DB4C6031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5465" y="1436688"/>
            <a:ext cx="3474720" cy="1954529"/>
          </a:xfrm>
          <a:prstGeom prst="rect">
            <a:avLst/>
          </a:prstGeom>
        </p:spPr>
      </p:pic>
      <p:pic>
        <p:nvPicPr>
          <p:cNvPr id="6" name="Picture 5" descr="Slide example showing monoline icons">
            <a:extLst>
              <a:ext uri="{FF2B5EF4-FFF2-40B4-BE49-F238E27FC236}">
                <a16:creationId xmlns:a16="http://schemas.microsoft.com/office/drawing/2014/main" id="{BED3E115-417E-4480-A560-9A1D37BA42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4668" y="1443081"/>
            <a:ext cx="3474720" cy="1954529"/>
          </a:xfrm>
          <a:prstGeom prst="rect">
            <a:avLst/>
          </a:prstGeom>
          <a:ln>
            <a:solidFill>
              <a:schemeClr val="tx1">
                <a:alpha val="27000"/>
              </a:schemeClr>
            </a:solidFill>
          </a:ln>
        </p:spPr>
      </p:pic>
      <p:pic>
        <p:nvPicPr>
          <p:cNvPr id="4" name="Picture 3" descr="Slide example showing usage guidelines for monoline icons">
            <a:extLst>
              <a:ext uri="{FF2B5EF4-FFF2-40B4-BE49-F238E27FC236}">
                <a16:creationId xmlns:a16="http://schemas.microsoft.com/office/drawing/2014/main" id="{F840AA2B-186A-42FF-9518-01FAFBD9AA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5802" y="3680925"/>
            <a:ext cx="3474720" cy="1954530"/>
          </a:xfrm>
          <a:prstGeom prst="rect">
            <a:avLst/>
          </a:prstGeom>
          <a:ln>
            <a:solidFill>
              <a:schemeClr val="tx1">
                <a:alpha val="27000"/>
              </a:schemeClr>
            </a:solidFill>
          </a:ln>
        </p:spPr>
      </p:pic>
      <p:pic>
        <p:nvPicPr>
          <p:cNvPr id="7" name="Picture 6" descr="Slide example showing monoline icons">
            <a:extLst>
              <a:ext uri="{FF2B5EF4-FFF2-40B4-BE49-F238E27FC236}">
                <a16:creationId xmlns:a16="http://schemas.microsoft.com/office/drawing/2014/main" id="{2254EDC7-4C49-4DD7-A920-E2333F14F7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4668" y="3680925"/>
            <a:ext cx="3474720" cy="1954530"/>
          </a:xfrm>
          <a:prstGeom prst="rect">
            <a:avLst/>
          </a:prstGeom>
          <a:ln>
            <a:solidFill>
              <a:schemeClr val="tx1">
                <a:alpha val="27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36292955"/>
      </p:ext>
    </p:extLst>
  </p:cSld>
  <p:clrMapOvr>
    <a:masterClrMapping/>
  </p:clrMapOvr>
  <p:transition>
    <p:fade/>
  </p:transition>
</p:sld>
</file>

<file path=ppt/slides/slide28.xml><?xml version="1.0" encoding="utf-8"?>
<p:sld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026462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91827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698" r="106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2" name="Title 3"/>
          <p:cNvSpPr txBox="1">
            <a:spLocks/>
          </p:cNvSpPr>
          <p:nvPr/>
        </p:nvSpPr>
        <p:spPr>
          <a:xfrm>
            <a:off x="767760" y="2420522"/>
            <a:ext cx="5861640" cy="2016956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50" normalizeH="0" baseline="0" noProof="0" dirty="0">
                <a:ln w="3175"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Segoe UI Semilight" panose="020B0402040204020203" pitchFamily="34" charset="0"/>
              </a:rPr>
              <a:t>“More than any other factor, customer experiences determine whether companies thrive and profit, or struggle and fade.”</a:t>
            </a:r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30" normalizeH="0" baseline="0" noProof="0" dirty="0">
                <a:ln w="3175"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Segoe UI Semilight" panose="020B0402040204020203" pitchFamily="34" charset="0"/>
              </a:rPr>
              <a:t>– Forrester Research</a:t>
            </a:r>
          </a:p>
        </p:txBody>
      </p:sp>
      <p:sp>
        <p:nvSpPr>
          <p:cNvPr id="3" name="Title 3"/>
          <p:cNvSpPr txBox="1">
            <a:spLocks/>
          </p:cNvSpPr>
          <p:nvPr/>
        </p:nvSpPr>
        <p:spPr>
          <a:xfrm>
            <a:off x="866856" y="3503702"/>
            <a:ext cx="10908548" cy="2016956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705" b="0" i="1" u="none" strike="noStrike" kern="1200" cap="none" spc="-100" normalizeH="0" baseline="0" noProof="0" dirty="0">
              <a:ln w="3175"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+mn-ea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6065353"/>
      </p:ext>
    </p:extLst>
  </p:cSld>
  <p:clrMapOvr>
    <a:masterClrMapping/>
  </p:clrMapOvr>
  <p:transition>
    <p:fade/>
  </p:transition>
</p:sld>
</file>

<file path=ppt/slides/slide30.xml><?xml version="1.0" encoding="utf-8"?>
<p:sld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3575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Software code slide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This slide layout uses Consolas, a monotype font which is ideal for showing software code.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29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p14="http://schemas.microsoft.com/office/powerpoint/2010/main" xmlns:mc="http://schemas.openxmlformats.org/markup-compatibility/2006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880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EE5EC1-5DCB-4630-A9A7-4583044C1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Today’s customers have high expectations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 bwMode="auto">
          <a:xfrm>
            <a:off x="721361" y="2868734"/>
            <a:ext cx="3017520" cy="114966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670" tIns="175736" rIns="175736" bIns="1757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895922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Speed</a:t>
            </a:r>
          </a:p>
          <a:p>
            <a:pPr marL="0" marR="0" lvl="0" indent="0" algn="l" defTabSz="895922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48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79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%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 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</a:br>
            <a:r>
              <a:rPr kumimoji="0" lang="en-US" sz="153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Segoe UI Semibold" panose="020B0702040204020203" pitchFamily="34" charset="0"/>
              </a:rPr>
              <a:t>won’t return </a:t>
            </a:r>
            <a:br>
              <a:rPr kumimoji="0" lang="en-US" sz="153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Segoe UI Semibold" panose="020B0702040204020203" pitchFamily="34" charset="0"/>
              </a:rPr>
            </a:br>
            <a:r>
              <a:rPr kumimoji="0" lang="en-US" sz="153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Segoe UI Semibold" panose="020B0702040204020203" pitchFamily="34" charset="0"/>
              </a:rPr>
              <a:t>to a slow website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8489737" y="2868734"/>
            <a:ext cx="2686263" cy="114966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670" tIns="175736" rIns="175736" bIns="1757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895922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Personalization</a:t>
            </a:r>
          </a:p>
          <a:p>
            <a:pPr marL="0" marR="0" lvl="0" indent="0" algn="l" defTabSz="895922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48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38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%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 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</a:br>
            <a:r>
              <a:rPr kumimoji="0" lang="en-US" sz="153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Segoe UI Semibold" panose="020B0702040204020203" pitchFamily="34" charset="0"/>
              </a:rPr>
              <a:t>won't call again if they have to repeat themselves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4605548" y="2868734"/>
            <a:ext cx="3027151" cy="114966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670" tIns="175736" rIns="175736" bIns="1757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895922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Consistency</a:t>
            </a:r>
          </a:p>
          <a:p>
            <a:pPr marL="0" marR="0" lvl="0" indent="0" algn="l" defTabSz="895922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48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65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%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 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</a:br>
            <a:r>
              <a:rPr kumimoji="0" lang="en-US" sz="153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Segoe UI Semibold" panose="020B0702040204020203" pitchFamily="34" charset="0"/>
              </a:rPr>
              <a:t>get frustrated with </a:t>
            </a:r>
            <a:br>
              <a:rPr kumimoji="0" lang="en-US" sz="153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Segoe UI Semibold" panose="020B0702040204020203" pitchFamily="34" charset="0"/>
              </a:rPr>
            </a:br>
            <a:r>
              <a:rPr kumimoji="0" lang="en-US" sz="153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Segoe UI Semibold" panose="020B0702040204020203" pitchFamily="34" charset="0"/>
              </a:rPr>
              <a:t>inconsistent device experiences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876300" y="3499226"/>
            <a:ext cx="2451100" cy="0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756150" y="3499226"/>
            <a:ext cx="2451100" cy="0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8636000" y="3499226"/>
            <a:ext cx="2451100" cy="0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69083"/>
      </p:ext>
    </p:extLst>
  </p:cSld>
  <p:clrMapOvr>
    <a:masterClrMapping/>
  </p:clrMapOvr>
  <p:transition>
    <p:fade/>
  </p:transition>
</p:sld>
</file>

<file path=ppt/slides/slide5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9B5CCA-CA48-47C8-9372-B021394FA6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20"/>
          <a:stretch/>
        </p:blipFill>
        <p:spPr>
          <a:xfrm>
            <a:off x="5045601" y="0"/>
            <a:ext cx="71463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5F6011-E8D7-4FB0-98EA-2FA663954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Harness the power of Big Data analytics</a:t>
            </a:r>
            <a:br>
              <a:rPr lang="en-US" dirty="0"/>
            </a:br>
            <a:r>
              <a:rPr lang="en-US" dirty="0"/>
              <a:t>apps to exceed customer needs</a:t>
            </a:r>
          </a:p>
        </p:txBody>
      </p:sp>
    </p:spTree>
    <p:extLst>
      <p:ext uri="{BB962C8B-B14F-4D97-AF65-F5344CB8AC3E}">
        <p14:creationId xmlns:p14="http://schemas.microsoft.com/office/powerpoint/2010/main" val="1542238370"/>
      </p:ext>
    </p:extLst>
  </p:cSld>
  <p:clrMapOvr>
    <a:masterClrMapping/>
  </p:clrMapOvr>
  <p:transition>
    <p:fade/>
  </p:transition>
</p:sld>
</file>

<file path=ppt/slides/slide6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2D0C9-F9AD-4111-A7E9-5287F8628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Enhance any type of app with Big Data analytics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31D50-09DC-468C-B593-325468DA97B5}"/>
              </a:ext>
            </a:extLst>
          </p:cNvPr>
          <p:cNvSpPr txBox="1"/>
          <p:nvPr/>
        </p:nvSpPr>
        <p:spPr>
          <a:xfrm>
            <a:off x="7095381" y="1216303"/>
            <a:ext cx="3487846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Ecommerce apps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7D486B-B990-45A1-BFE6-E3B4DFE1410B}"/>
              </a:ext>
            </a:extLst>
          </p:cNvPr>
          <p:cNvSpPr txBox="1"/>
          <p:nvPr/>
        </p:nvSpPr>
        <p:spPr>
          <a:xfrm>
            <a:off x="7095381" y="2156090"/>
            <a:ext cx="3487846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Gaming apps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28892-49AA-48D7-AF14-56216006BF3A}"/>
              </a:ext>
            </a:extLst>
          </p:cNvPr>
          <p:cNvSpPr txBox="1"/>
          <p:nvPr/>
        </p:nvSpPr>
        <p:spPr>
          <a:xfrm>
            <a:off x="7095381" y="3095877"/>
            <a:ext cx="3443241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Social apps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1541E6-9291-4120-A0D4-9D2AF11D60E0}"/>
              </a:ext>
            </a:extLst>
          </p:cNvPr>
          <p:cNvSpPr txBox="1"/>
          <p:nvPr/>
        </p:nvSpPr>
        <p:spPr>
          <a:xfrm>
            <a:off x="7095381" y="4035664"/>
            <a:ext cx="3465543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Business apps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BB10D3-7FC4-4A11-94B5-E3584C798B97}"/>
              </a:ext>
            </a:extLst>
          </p:cNvPr>
          <p:cNvSpPr txBox="1"/>
          <p:nvPr/>
        </p:nvSpPr>
        <p:spPr>
          <a:xfrm>
            <a:off x="7095381" y="4975451"/>
            <a:ext cx="3476694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IoT apps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B313B33-6B2D-4AC7-BA73-81B582981C78}"/>
              </a:ext>
            </a:extLst>
          </p:cNvPr>
          <p:cNvGrpSpPr/>
          <p:nvPr/>
        </p:nvGrpSpPr>
        <p:grpSpPr>
          <a:xfrm>
            <a:off x="6573921" y="2318845"/>
            <a:ext cx="375952" cy="259642"/>
            <a:chOff x="11064069" y="2387170"/>
            <a:chExt cx="329582" cy="227619"/>
          </a:xfrm>
        </p:grpSpPr>
        <p:sp>
          <p:nvSpPr>
            <p:cNvPr id="20" name="Freeform 77">
              <a:extLst>
                <a:ext uri="{FF2B5EF4-FFF2-40B4-BE49-F238E27FC236}">
                  <a16:creationId xmlns:a16="http://schemas.microsoft.com/office/drawing/2014/main" id="{C0136F1F-9EE8-4D85-80F2-4050AF847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64069" y="2387170"/>
              <a:ext cx="329582" cy="227619"/>
            </a:xfrm>
            <a:custGeom>
              <a:avLst/>
              <a:gdLst>
                <a:gd name="T0" fmla="*/ 308 w 395"/>
                <a:gd name="T1" fmla="*/ 36 h 230"/>
                <a:gd name="T2" fmla="*/ 270 w 395"/>
                <a:gd name="T3" fmla="*/ 5 h 230"/>
                <a:gd name="T4" fmla="*/ 234 w 395"/>
                <a:gd name="T5" fmla="*/ 20 h 230"/>
                <a:gd name="T6" fmla="*/ 200 w 395"/>
                <a:gd name="T7" fmla="*/ 20 h 230"/>
                <a:gd name="T8" fmla="*/ 196 w 395"/>
                <a:gd name="T9" fmla="*/ 20 h 230"/>
                <a:gd name="T10" fmla="*/ 161 w 395"/>
                <a:gd name="T11" fmla="*/ 20 h 230"/>
                <a:gd name="T12" fmla="*/ 126 w 395"/>
                <a:gd name="T13" fmla="*/ 5 h 230"/>
                <a:gd name="T14" fmla="*/ 87 w 395"/>
                <a:gd name="T15" fmla="*/ 36 h 230"/>
                <a:gd name="T16" fmla="*/ 48 w 395"/>
                <a:gd name="T17" fmla="*/ 216 h 230"/>
                <a:gd name="T18" fmla="*/ 75 w 395"/>
                <a:gd name="T19" fmla="*/ 230 h 230"/>
                <a:gd name="T20" fmla="*/ 113 w 395"/>
                <a:gd name="T21" fmla="*/ 189 h 230"/>
                <a:gd name="T22" fmla="*/ 162 w 395"/>
                <a:gd name="T23" fmla="*/ 169 h 230"/>
                <a:gd name="T24" fmla="*/ 233 w 395"/>
                <a:gd name="T25" fmla="*/ 169 h 230"/>
                <a:gd name="T26" fmla="*/ 283 w 395"/>
                <a:gd name="T27" fmla="*/ 189 h 230"/>
                <a:gd name="T28" fmla="*/ 320 w 395"/>
                <a:gd name="T29" fmla="*/ 230 h 230"/>
                <a:gd name="T30" fmla="*/ 347 w 395"/>
                <a:gd name="T31" fmla="*/ 216 h 230"/>
                <a:gd name="T32" fmla="*/ 308 w 395"/>
                <a:gd name="T33" fmla="*/ 36 h 230"/>
                <a:gd name="connsiteX0" fmla="*/ 6948 w 8301"/>
                <a:gd name="connsiteY0" fmla="*/ 1383 h 9818"/>
                <a:gd name="connsiteX1" fmla="*/ 5986 w 8301"/>
                <a:gd name="connsiteY1" fmla="*/ 35 h 9818"/>
                <a:gd name="connsiteX2" fmla="*/ 5075 w 8301"/>
                <a:gd name="connsiteY2" fmla="*/ 688 h 9818"/>
                <a:gd name="connsiteX3" fmla="*/ 4214 w 8301"/>
                <a:gd name="connsiteY3" fmla="*/ 688 h 9818"/>
                <a:gd name="connsiteX4" fmla="*/ 4113 w 8301"/>
                <a:gd name="connsiteY4" fmla="*/ 688 h 9818"/>
                <a:gd name="connsiteX5" fmla="*/ 3227 w 8301"/>
                <a:gd name="connsiteY5" fmla="*/ 688 h 9818"/>
                <a:gd name="connsiteX6" fmla="*/ 2341 w 8301"/>
                <a:gd name="connsiteY6" fmla="*/ 35 h 9818"/>
                <a:gd name="connsiteX7" fmla="*/ 1354 w 8301"/>
                <a:gd name="connsiteY7" fmla="*/ 1383 h 9818"/>
                <a:gd name="connsiteX8" fmla="*/ 366 w 8301"/>
                <a:gd name="connsiteY8" fmla="*/ 9209 h 9818"/>
                <a:gd name="connsiteX9" fmla="*/ 1050 w 8301"/>
                <a:gd name="connsiteY9" fmla="*/ 9818 h 9818"/>
                <a:gd name="connsiteX10" fmla="*/ 2012 w 8301"/>
                <a:gd name="connsiteY10" fmla="*/ 8035 h 9818"/>
                <a:gd name="connsiteX11" fmla="*/ 3252 w 8301"/>
                <a:gd name="connsiteY11" fmla="*/ 7166 h 9818"/>
                <a:gd name="connsiteX12" fmla="*/ 5050 w 8301"/>
                <a:gd name="connsiteY12" fmla="*/ 7166 h 9818"/>
                <a:gd name="connsiteX13" fmla="*/ 6316 w 8301"/>
                <a:gd name="connsiteY13" fmla="*/ 8035 h 9818"/>
                <a:gd name="connsiteX14" fmla="*/ 7252 w 8301"/>
                <a:gd name="connsiteY14" fmla="*/ 9818 h 9818"/>
                <a:gd name="connsiteX15" fmla="*/ 7936 w 8301"/>
                <a:gd name="connsiteY15" fmla="*/ 9209 h 9818"/>
                <a:gd name="connsiteX16" fmla="*/ 6948 w 8301"/>
                <a:gd name="connsiteY16" fmla="*/ 1383 h 9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301" h="9818">
                  <a:moveTo>
                    <a:pt x="6948" y="1383"/>
                  </a:moveTo>
                  <a:cubicBezTo>
                    <a:pt x="7050" y="557"/>
                    <a:pt x="6721" y="296"/>
                    <a:pt x="5986" y="35"/>
                  </a:cubicBezTo>
                  <a:cubicBezTo>
                    <a:pt x="5227" y="-182"/>
                    <a:pt x="5075" y="688"/>
                    <a:pt x="5075" y="688"/>
                  </a:cubicBezTo>
                  <a:lnTo>
                    <a:pt x="4214" y="688"/>
                  </a:lnTo>
                  <a:lnTo>
                    <a:pt x="4113" y="688"/>
                  </a:lnTo>
                  <a:lnTo>
                    <a:pt x="3227" y="688"/>
                  </a:lnTo>
                  <a:cubicBezTo>
                    <a:pt x="3227" y="688"/>
                    <a:pt x="3100" y="-182"/>
                    <a:pt x="2341" y="35"/>
                  </a:cubicBezTo>
                  <a:cubicBezTo>
                    <a:pt x="1581" y="296"/>
                    <a:pt x="1278" y="557"/>
                    <a:pt x="1354" y="1383"/>
                  </a:cubicBezTo>
                  <a:cubicBezTo>
                    <a:pt x="1354" y="1383"/>
                    <a:pt x="-849" y="6992"/>
                    <a:pt x="366" y="9209"/>
                  </a:cubicBezTo>
                  <a:cubicBezTo>
                    <a:pt x="771" y="9818"/>
                    <a:pt x="873" y="9818"/>
                    <a:pt x="1050" y="9818"/>
                  </a:cubicBezTo>
                  <a:cubicBezTo>
                    <a:pt x="1227" y="9818"/>
                    <a:pt x="1556" y="8644"/>
                    <a:pt x="2012" y="8035"/>
                  </a:cubicBezTo>
                  <a:cubicBezTo>
                    <a:pt x="2467" y="7383"/>
                    <a:pt x="2898" y="7209"/>
                    <a:pt x="3252" y="7166"/>
                  </a:cubicBezTo>
                  <a:lnTo>
                    <a:pt x="5050" y="7166"/>
                  </a:lnTo>
                  <a:cubicBezTo>
                    <a:pt x="5429" y="7209"/>
                    <a:pt x="5860" y="7383"/>
                    <a:pt x="6316" y="8035"/>
                  </a:cubicBezTo>
                  <a:cubicBezTo>
                    <a:pt x="6771" y="8644"/>
                    <a:pt x="7075" y="9818"/>
                    <a:pt x="7252" y="9818"/>
                  </a:cubicBezTo>
                  <a:cubicBezTo>
                    <a:pt x="7429" y="9818"/>
                    <a:pt x="7556" y="9818"/>
                    <a:pt x="7936" y="9209"/>
                  </a:cubicBezTo>
                  <a:cubicBezTo>
                    <a:pt x="9151" y="6992"/>
                    <a:pt x="6948" y="1383"/>
                    <a:pt x="6948" y="1383"/>
                  </a:cubicBezTo>
                  <a:close/>
                </a:path>
              </a:pathLst>
            </a:custGeom>
            <a:noFill/>
            <a:ln w="12700" cap="flat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1" name="Freeform 78">
              <a:extLst>
                <a:ext uri="{FF2B5EF4-FFF2-40B4-BE49-F238E27FC236}">
                  <a16:creationId xmlns:a16="http://schemas.microsoft.com/office/drawing/2014/main" id="{A31C578B-793D-42EF-A5C1-5E8C9FCFD2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168" y="2439871"/>
              <a:ext cx="19436" cy="20824"/>
            </a:xfrm>
            <a:custGeom>
              <a:avLst/>
              <a:gdLst>
                <a:gd name="T0" fmla="*/ 9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1 h 20"/>
                <a:gd name="T8" fmla="*/ 9 w 20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9" y="20"/>
                  </a:moveTo>
                  <a:cubicBezTo>
                    <a:pt x="4" y="20"/>
                    <a:pt x="0" y="15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5"/>
                    <a:pt x="20" y="11"/>
                  </a:cubicBezTo>
                  <a:cubicBezTo>
                    <a:pt x="19" y="16"/>
                    <a:pt x="15" y="20"/>
                    <a:pt x="9" y="20"/>
                  </a:cubicBezTo>
                  <a:close/>
                </a:path>
              </a:pathLst>
            </a:custGeom>
            <a:noFill/>
            <a:ln w="12700" cap="flat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</p:grpSp>
      <p:sp>
        <p:nvSpPr>
          <p:cNvPr id="22" name="ShoppingCart_E7BF">
            <a:extLst>
              <a:ext uri="{FF2B5EF4-FFF2-40B4-BE49-F238E27FC236}">
                <a16:creationId xmlns:a16="http://schemas.microsoft.com/office/drawing/2014/main" id="{5227168E-7EF3-438E-AFEE-3DB5939C35A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578704" y="1310620"/>
            <a:ext cx="366387" cy="311559"/>
          </a:xfrm>
          <a:custGeom>
            <a:avLst/>
            <a:gdLst>
              <a:gd name="T0" fmla="*/ 3368 w 3817"/>
              <a:gd name="T1" fmla="*/ 2994 h 3244"/>
              <a:gd name="T2" fmla="*/ 3119 w 3817"/>
              <a:gd name="T3" fmla="*/ 3244 h 3244"/>
              <a:gd name="T4" fmla="*/ 2869 w 3817"/>
              <a:gd name="T5" fmla="*/ 2994 h 3244"/>
              <a:gd name="T6" fmla="*/ 3119 w 3817"/>
              <a:gd name="T7" fmla="*/ 2745 h 3244"/>
              <a:gd name="T8" fmla="*/ 3368 w 3817"/>
              <a:gd name="T9" fmla="*/ 2994 h 3244"/>
              <a:gd name="T10" fmla="*/ 1372 w 3817"/>
              <a:gd name="T11" fmla="*/ 2745 h 3244"/>
              <a:gd name="T12" fmla="*/ 1123 w 3817"/>
              <a:gd name="T13" fmla="*/ 2994 h 3244"/>
              <a:gd name="T14" fmla="*/ 1372 w 3817"/>
              <a:gd name="T15" fmla="*/ 3244 h 3244"/>
              <a:gd name="T16" fmla="*/ 1622 w 3817"/>
              <a:gd name="T17" fmla="*/ 2994 h 3244"/>
              <a:gd name="T18" fmla="*/ 1372 w 3817"/>
              <a:gd name="T19" fmla="*/ 2745 h 3244"/>
              <a:gd name="T20" fmla="*/ 0 w 3817"/>
              <a:gd name="T21" fmla="*/ 0 h 3244"/>
              <a:gd name="T22" fmla="*/ 457 w 3817"/>
              <a:gd name="T23" fmla="*/ 0 h 3244"/>
              <a:gd name="T24" fmla="*/ 1372 w 3817"/>
              <a:gd name="T25" fmla="*/ 2745 h 3244"/>
              <a:gd name="T26" fmla="*/ 3119 w 3817"/>
              <a:gd name="T27" fmla="*/ 2745 h 3244"/>
              <a:gd name="T28" fmla="*/ 1123 w 3817"/>
              <a:gd name="T29" fmla="*/ 1996 h 3244"/>
              <a:gd name="T30" fmla="*/ 3318 w 3817"/>
              <a:gd name="T31" fmla="*/ 1996 h 3244"/>
              <a:gd name="T32" fmla="*/ 3817 w 3817"/>
              <a:gd name="T33" fmla="*/ 499 h 3244"/>
              <a:gd name="T34" fmla="*/ 624 w 3817"/>
              <a:gd name="T35" fmla="*/ 499 h 3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17" h="3244">
                <a:moveTo>
                  <a:pt x="3368" y="2994"/>
                </a:moveTo>
                <a:cubicBezTo>
                  <a:pt x="3368" y="3132"/>
                  <a:pt x="3257" y="3244"/>
                  <a:pt x="3119" y="3244"/>
                </a:cubicBezTo>
                <a:cubicBezTo>
                  <a:pt x="2981" y="3244"/>
                  <a:pt x="2869" y="3132"/>
                  <a:pt x="2869" y="2994"/>
                </a:cubicBezTo>
                <a:cubicBezTo>
                  <a:pt x="2869" y="2856"/>
                  <a:pt x="2981" y="2745"/>
                  <a:pt x="3119" y="2745"/>
                </a:cubicBezTo>
                <a:cubicBezTo>
                  <a:pt x="3257" y="2745"/>
                  <a:pt x="3368" y="2856"/>
                  <a:pt x="3368" y="2994"/>
                </a:cubicBezTo>
                <a:close/>
                <a:moveTo>
                  <a:pt x="1372" y="2745"/>
                </a:moveTo>
                <a:cubicBezTo>
                  <a:pt x="1234" y="2745"/>
                  <a:pt x="1123" y="2856"/>
                  <a:pt x="1123" y="2994"/>
                </a:cubicBezTo>
                <a:cubicBezTo>
                  <a:pt x="1123" y="3132"/>
                  <a:pt x="1234" y="3244"/>
                  <a:pt x="1372" y="3244"/>
                </a:cubicBezTo>
                <a:cubicBezTo>
                  <a:pt x="1510" y="3244"/>
                  <a:pt x="1622" y="3132"/>
                  <a:pt x="1622" y="2994"/>
                </a:cubicBezTo>
                <a:cubicBezTo>
                  <a:pt x="1622" y="2856"/>
                  <a:pt x="1510" y="2745"/>
                  <a:pt x="1372" y="2745"/>
                </a:cubicBezTo>
                <a:close/>
                <a:moveTo>
                  <a:pt x="0" y="0"/>
                </a:moveTo>
                <a:cubicBezTo>
                  <a:pt x="457" y="0"/>
                  <a:pt x="457" y="0"/>
                  <a:pt x="457" y="0"/>
                </a:cubicBezTo>
                <a:cubicBezTo>
                  <a:pt x="1372" y="2745"/>
                  <a:pt x="1372" y="2745"/>
                  <a:pt x="1372" y="2745"/>
                </a:cubicBezTo>
                <a:cubicBezTo>
                  <a:pt x="3119" y="2745"/>
                  <a:pt x="3119" y="2745"/>
                  <a:pt x="3119" y="2745"/>
                </a:cubicBezTo>
                <a:moveTo>
                  <a:pt x="1123" y="1996"/>
                </a:moveTo>
                <a:cubicBezTo>
                  <a:pt x="3318" y="1996"/>
                  <a:pt x="3318" y="1996"/>
                  <a:pt x="3318" y="1996"/>
                </a:cubicBezTo>
                <a:cubicBezTo>
                  <a:pt x="3817" y="499"/>
                  <a:pt x="3817" y="499"/>
                  <a:pt x="3817" y="499"/>
                </a:cubicBezTo>
                <a:cubicBezTo>
                  <a:pt x="624" y="499"/>
                  <a:pt x="624" y="499"/>
                  <a:pt x="624" y="499"/>
                </a:cubicBezTo>
              </a:path>
            </a:pathLst>
          </a:custGeom>
          <a:noFill/>
          <a:ln w="12700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  <a:lin ang="5400000" scaled="1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23" name="speech_2">
            <a:extLst>
              <a:ext uri="{FF2B5EF4-FFF2-40B4-BE49-F238E27FC236}">
                <a16:creationId xmlns:a16="http://schemas.microsoft.com/office/drawing/2014/main" id="{E8E03ADE-C90B-4DCE-966C-AF4BCACF723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592810" y="3231896"/>
            <a:ext cx="338174" cy="300426"/>
          </a:xfrm>
          <a:custGeom>
            <a:avLst/>
            <a:gdLst>
              <a:gd name="T0" fmla="*/ 122 w 215"/>
              <a:gd name="T1" fmla="*/ 145 h 191"/>
              <a:gd name="T2" fmla="*/ 76 w 215"/>
              <a:gd name="T3" fmla="*/ 145 h 191"/>
              <a:gd name="T4" fmla="*/ 31 w 215"/>
              <a:gd name="T5" fmla="*/ 191 h 191"/>
              <a:gd name="T6" fmla="*/ 31 w 215"/>
              <a:gd name="T7" fmla="*/ 145 h 191"/>
              <a:gd name="T8" fmla="*/ 0 w 215"/>
              <a:gd name="T9" fmla="*/ 145 h 191"/>
              <a:gd name="T10" fmla="*/ 0 w 215"/>
              <a:gd name="T11" fmla="*/ 0 h 191"/>
              <a:gd name="T12" fmla="*/ 215 w 215"/>
              <a:gd name="T13" fmla="*/ 0 h 191"/>
              <a:gd name="T14" fmla="*/ 215 w 215"/>
              <a:gd name="T15" fmla="*/ 120 h 191"/>
              <a:gd name="T16" fmla="*/ 122 w 215"/>
              <a:gd name="T17" fmla="*/ 145 h 191"/>
              <a:gd name="T18" fmla="*/ 122 w 215"/>
              <a:gd name="T19" fmla="*/ 145 h 191"/>
              <a:gd name="T20" fmla="*/ 122 w 215"/>
              <a:gd name="T21" fmla="*/ 145 h 191"/>
              <a:gd name="T22" fmla="*/ 215 w 215"/>
              <a:gd name="T23" fmla="*/ 145 h 191"/>
              <a:gd name="T24" fmla="*/ 215 w 215"/>
              <a:gd name="T25" fmla="*/ 120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15" h="191">
                <a:moveTo>
                  <a:pt x="122" y="145"/>
                </a:moveTo>
                <a:lnTo>
                  <a:pt x="76" y="145"/>
                </a:lnTo>
                <a:lnTo>
                  <a:pt x="31" y="191"/>
                </a:lnTo>
                <a:lnTo>
                  <a:pt x="31" y="145"/>
                </a:lnTo>
                <a:lnTo>
                  <a:pt x="0" y="145"/>
                </a:lnTo>
                <a:lnTo>
                  <a:pt x="0" y="0"/>
                </a:lnTo>
                <a:lnTo>
                  <a:pt x="215" y="0"/>
                </a:lnTo>
                <a:lnTo>
                  <a:pt x="215" y="120"/>
                </a:lnTo>
                <a:moveTo>
                  <a:pt x="122" y="145"/>
                </a:moveTo>
                <a:lnTo>
                  <a:pt x="122" y="145"/>
                </a:lnTo>
                <a:moveTo>
                  <a:pt x="122" y="145"/>
                </a:moveTo>
                <a:lnTo>
                  <a:pt x="215" y="145"/>
                </a:lnTo>
                <a:lnTo>
                  <a:pt x="215" y="120"/>
                </a:lnTo>
              </a:path>
            </a:pathLst>
          </a:custGeom>
          <a:noFill/>
          <a:ln w="12700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24" name="Group 4">
            <a:extLst>
              <a:ext uri="{FF2B5EF4-FFF2-40B4-BE49-F238E27FC236}">
                <a16:creationId xmlns:a16="http://schemas.microsoft.com/office/drawing/2014/main" id="{A0B5FDB3-A97D-4B3F-88F3-F9197C091A4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78047" y="4136857"/>
            <a:ext cx="367700" cy="358944"/>
            <a:chOff x="1759" y="236"/>
            <a:chExt cx="252" cy="246"/>
          </a:xfrm>
          <a:noFill/>
        </p:grpSpPr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EB32CA3E-37DD-4347-AE7D-C3D0FCBB18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9" y="236"/>
              <a:ext cx="252" cy="246"/>
            </a:xfrm>
            <a:custGeom>
              <a:avLst/>
              <a:gdLst>
                <a:gd name="T0" fmla="*/ 0 w 252"/>
                <a:gd name="T1" fmla="*/ 0 h 246"/>
                <a:gd name="T2" fmla="*/ 0 w 252"/>
                <a:gd name="T3" fmla="*/ 246 h 246"/>
                <a:gd name="T4" fmla="*/ 252 w 252"/>
                <a:gd name="T5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2" h="246">
                  <a:moveTo>
                    <a:pt x="0" y="0"/>
                  </a:moveTo>
                  <a:lnTo>
                    <a:pt x="0" y="246"/>
                  </a:lnTo>
                  <a:lnTo>
                    <a:pt x="252" y="246"/>
                  </a:lnTo>
                </a:path>
              </a:pathLst>
            </a:custGeom>
            <a:grpFill/>
            <a:ln w="12700" cap="flat">
              <a:solidFill>
                <a:schemeClr val="tx2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72421" tIns="36211" rIns="72421" bIns="3621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2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43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6" name="Rectangle 6">
              <a:extLst>
                <a:ext uri="{FF2B5EF4-FFF2-40B4-BE49-F238E27FC236}">
                  <a16:creationId xmlns:a16="http://schemas.microsoft.com/office/drawing/2014/main" id="{B3E95F12-2B24-4573-9ABF-6FD52F7E9E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9" y="376"/>
              <a:ext cx="32" cy="106"/>
            </a:xfrm>
            <a:prstGeom prst="rect">
              <a:avLst/>
            </a:prstGeom>
            <a:grpFill/>
            <a:ln w="12700" cap="flat">
              <a:solidFill>
                <a:schemeClr val="tx2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72421" tIns="36211" rIns="72421" bIns="3621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2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43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7" name="Rectangle 7">
              <a:extLst>
                <a:ext uri="{FF2B5EF4-FFF2-40B4-BE49-F238E27FC236}">
                  <a16:creationId xmlns:a16="http://schemas.microsoft.com/office/drawing/2014/main" id="{A5493082-5214-470D-86A2-C2A7F5A66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2" y="283"/>
              <a:ext cx="33" cy="199"/>
            </a:xfrm>
            <a:prstGeom prst="rect">
              <a:avLst/>
            </a:prstGeom>
            <a:grpFill/>
            <a:ln w="12700" cap="flat">
              <a:solidFill>
                <a:schemeClr val="tx2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72421" tIns="36211" rIns="72421" bIns="3621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2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43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8" name="Rectangle 8">
              <a:extLst>
                <a:ext uri="{FF2B5EF4-FFF2-40B4-BE49-F238E27FC236}">
                  <a16:creationId xmlns:a16="http://schemas.microsoft.com/office/drawing/2014/main" id="{CF8B78E7-0E45-4EF3-9504-0773DBAA8C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" y="324"/>
              <a:ext cx="33" cy="158"/>
            </a:xfrm>
            <a:prstGeom prst="rect">
              <a:avLst/>
            </a:prstGeom>
            <a:grpFill/>
            <a:ln w="12700" cap="flat">
              <a:solidFill>
                <a:schemeClr val="tx2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72421" tIns="36211" rIns="72421" bIns="3621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2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43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0448B75-37BD-4630-8F37-52166C2884C2}"/>
              </a:ext>
            </a:extLst>
          </p:cNvPr>
          <p:cNvGrpSpPr/>
          <p:nvPr/>
        </p:nvGrpSpPr>
        <p:grpSpPr>
          <a:xfrm>
            <a:off x="6548584" y="5029918"/>
            <a:ext cx="426626" cy="449226"/>
            <a:chOff x="6375009" y="4989883"/>
            <a:chExt cx="502667" cy="52929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D5D6339-9FDB-467B-AA3B-E16E2C43A3B5}"/>
                </a:ext>
              </a:extLst>
            </p:cNvPr>
            <p:cNvSpPr/>
            <p:nvPr/>
          </p:nvSpPr>
          <p:spPr bwMode="auto">
            <a:xfrm>
              <a:off x="6375009" y="5207579"/>
              <a:ext cx="140130" cy="140130"/>
            </a:xfrm>
            <a:prstGeom prst="ellipse">
              <a:avLst/>
            </a:prstGeom>
            <a:noFill/>
            <a:ln w="12700">
              <a:solidFill>
                <a:schemeClr val="tx2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EFFE3B5-C9DF-405A-94AF-B1D7673C6B52}"/>
                </a:ext>
              </a:extLst>
            </p:cNvPr>
            <p:cNvSpPr/>
            <p:nvPr/>
          </p:nvSpPr>
          <p:spPr bwMode="auto">
            <a:xfrm rot="19807651">
              <a:off x="6737546" y="4989883"/>
              <a:ext cx="140130" cy="140130"/>
            </a:xfrm>
            <a:prstGeom prst="ellipse">
              <a:avLst/>
            </a:prstGeom>
            <a:noFill/>
            <a:ln w="12700">
              <a:solidFill>
                <a:schemeClr val="tx2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2E3A89F-99D0-46F7-8D4E-FA6C0A453916}"/>
                </a:ext>
              </a:extLst>
            </p:cNvPr>
            <p:cNvSpPr/>
            <p:nvPr/>
          </p:nvSpPr>
          <p:spPr bwMode="auto">
            <a:xfrm rot="20728346">
              <a:off x="6633085" y="5379048"/>
              <a:ext cx="140130" cy="140130"/>
            </a:xfrm>
            <a:prstGeom prst="ellipse">
              <a:avLst/>
            </a:prstGeom>
            <a:noFill/>
            <a:ln w="12700">
              <a:solidFill>
                <a:schemeClr val="tx2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B9943F4-7466-42C0-880A-4A2C9C2B4428}"/>
                </a:ext>
              </a:extLst>
            </p:cNvPr>
            <p:cNvCxnSpPr>
              <a:cxnSpLocks/>
              <a:stCxn id="9" idx="5"/>
              <a:endCxn id="30" idx="1"/>
            </p:cNvCxnSpPr>
            <p:nvPr/>
          </p:nvCxnSpPr>
          <p:spPr>
            <a:xfrm>
              <a:off x="6494617" y="5327187"/>
              <a:ext cx="148146" cy="86395"/>
            </a:xfrm>
            <a:prstGeom prst="line">
              <a:avLst/>
            </a:prstGeom>
            <a:ln w="12700">
              <a:solidFill>
                <a:schemeClr val="tx2"/>
              </a:solidFill>
              <a:prstDash val="solid"/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6E4A65A-BFC0-4CCC-864F-64E3D56DD563}"/>
                </a:ext>
              </a:extLst>
            </p:cNvPr>
            <p:cNvCxnSpPr>
              <a:cxnSpLocks/>
              <a:stCxn id="9" idx="7"/>
              <a:endCxn id="29" idx="2"/>
            </p:cNvCxnSpPr>
            <p:nvPr/>
          </p:nvCxnSpPr>
          <p:spPr>
            <a:xfrm flipV="1">
              <a:off x="6494617" y="5094845"/>
              <a:ext cx="252238" cy="133256"/>
            </a:xfrm>
            <a:prstGeom prst="line">
              <a:avLst/>
            </a:prstGeom>
            <a:ln w="12700">
              <a:solidFill>
                <a:schemeClr val="tx2"/>
              </a:solidFill>
              <a:prstDash val="solid"/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11308509"/>
      </p:ext>
    </p:extLst>
  </p:cSld>
  <p:clrMapOvr>
    <a:masterClrMapping/>
  </p:clrMapOvr>
  <p:transition>
    <p:fade/>
  </p:transition>
</p:sld>
</file>

<file path=ppt/slides/slide7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F61E7-B427-4703-A681-04CF1FB56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</a:t>
            </a:r>
            <a:br>
              <a:rPr lang="en-US" dirty="0"/>
            </a:br>
            <a:r>
              <a:rPr lang="en-US" dirty="0"/>
              <a:t>Wide World Importers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23893C-8B8F-45FA-8975-EF9486133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164" y="3886200"/>
            <a:ext cx="2661851" cy="867764"/>
          </a:xfrm>
          <a:prstGeom prst="rect">
            <a:avLst/>
          </a:prstGeom>
          <a:noFill/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CA50B4F-380C-43F8-9BEB-1551713901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21" r="10921"/>
          <a:stretch/>
        </p:blipFill>
        <p:spPr bwMode="auto">
          <a:xfrm>
            <a:off x="5045303" y="1"/>
            <a:ext cx="7146698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1012961"/>
      </p:ext>
    </p:extLst>
  </p:cSld>
  <p:clrMapOvr>
    <a:masterClrMapping/>
  </p:clrMapOvr>
  <p:transition>
    <p:fade/>
  </p:transition>
</p:sld>
</file>

<file path=ppt/slides/slide8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8DC1AF2-BC5D-448A-B4A6-BE2F2A5E32EA}"/>
              </a:ext>
            </a:extLst>
          </p:cNvPr>
          <p:cNvSpPr txBox="1"/>
          <p:nvPr/>
        </p:nvSpPr>
        <p:spPr>
          <a:xfrm>
            <a:off x="850277" y="4653427"/>
            <a:ext cx="2970113" cy="7386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Online shopping through company website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F4E320-8B1F-4EA8-AB89-D537456AB0EA}"/>
              </a:ext>
            </a:extLst>
          </p:cNvPr>
          <p:cNvSpPr txBox="1"/>
          <p:nvPr/>
        </p:nvSpPr>
        <p:spPr>
          <a:xfrm>
            <a:off x="850277" y="4653427"/>
            <a:ext cx="2970113" cy="7386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E-commerce directly in the consumer’s hand, anywhere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184B71-A60B-47A8-9533-7DD57FFDA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Wide World Importers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905ABB-9783-4B14-BA9B-732269F489A9}"/>
              </a:ext>
            </a:extLst>
          </p:cNvPr>
          <p:cNvSpPr txBox="1"/>
          <p:nvPr/>
        </p:nvSpPr>
        <p:spPr>
          <a:xfrm>
            <a:off x="4613563" y="2312549"/>
            <a:ext cx="5470963" cy="1785104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Currently generates profits through strong retail store sales and effective management of the brick and mortar 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But the company has a vision to dramatically increase sales through new channels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A9E657A-B57F-4F81-877F-65F6C0C512FF}"/>
              </a:ext>
            </a:extLst>
          </p:cNvPr>
          <p:cNvSpPr txBox="1">
            <a:spLocks/>
          </p:cNvSpPr>
          <p:nvPr/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>
                <a:ln w="3175">
                  <a:noFill/>
                </a:ln>
                <a:solidFill>
                  <a:schemeClr val="tx2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05" b="0" i="0" u="none" strike="noStrike" kern="1200" cap="none" spc="-100" normalizeH="0" baseline="0" noProof="0" dirty="0">
                <a:ln w="3175"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Wide World Importers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6D15F46-E5C5-4975-AEE7-136F99D5910D}"/>
              </a:ext>
            </a:extLst>
          </p:cNvPr>
          <p:cNvSpPr txBox="1"/>
          <p:nvPr/>
        </p:nvSpPr>
        <p:spPr>
          <a:xfrm>
            <a:off x="957556" y="4164062"/>
            <a:ext cx="2755556" cy="5170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Retail stores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D55F4B79-C607-4F3D-9088-EAB461A040D1}"/>
              </a:ext>
            </a:extLst>
          </p:cNvPr>
          <p:cNvGrpSpPr/>
          <p:nvPr/>
        </p:nvGrpSpPr>
        <p:grpSpPr>
          <a:xfrm>
            <a:off x="1397580" y="2271486"/>
            <a:ext cx="1875508" cy="1875508"/>
            <a:chOff x="1397580" y="2271486"/>
            <a:chExt cx="1875508" cy="1875508"/>
          </a:xfrm>
        </p:grpSpPr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6E5F22C-DFB9-40EB-B278-5258D5073366}"/>
                </a:ext>
              </a:extLst>
            </p:cNvPr>
            <p:cNvSpPr/>
            <p:nvPr/>
          </p:nvSpPr>
          <p:spPr bwMode="auto">
            <a:xfrm>
              <a:off x="1397580" y="2271486"/>
              <a:ext cx="1875508" cy="1875508"/>
            </a:xfrm>
            <a:prstGeom prst="ellipse">
              <a:avLst/>
            </a:pr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91BF1BE9-20EB-424B-A412-BE5827CEED4C}"/>
                </a:ext>
              </a:extLst>
            </p:cNvPr>
            <p:cNvGrpSpPr/>
            <p:nvPr/>
          </p:nvGrpSpPr>
          <p:grpSpPr>
            <a:xfrm>
              <a:off x="1759727" y="2750004"/>
              <a:ext cx="1151214" cy="910194"/>
              <a:chOff x="1873038" y="2881349"/>
              <a:chExt cx="1066316" cy="843070"/>
            </a:xfrm>
          </p:grpSpPr>
          <p:pic>
            <p:nvPicPr>
              <p:cNvPr id="89" name="Picture 88">
                <a:extLst>
                  <a:ext uri="{FF2B5EF4-FFF2-40B4-BE49-F238E27FC236}">
                    <a16:creationId xmlns:a16="http://schemas.microsoft.com/office/drawing/2014/main" id="{C08FA832-DC5D-4D18-B33B-C4020797DC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73927" y="3266379"/>
                <a:ext cx="484673" cy="158001"/>
              </a:xfrm>
              <a:prstGeom prst="rect">
                <a:avLst/>
              </a:prstGeom>
              <a:noFill/>
            </p:spPr>
          </p:pic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BD1CC2C5-BA16-4635-9741-77C059F195BE}"/>
                  </a:ext>
                </a:extLst>
              </p:cNvPr>
              <p:cNvGrpSpPr/>
              <p:nvPr/>
            </p:nvGrpSpPr>
            <p:grpSpPr>
              <a:xfrm>
                <a:off x="1873038" y="2881349"/>
                <a:ext cx="1066316" cy="843070"/>
                <a:chOff x="967154" y="1481462"/>
                <a:chExt cx="5331069" cy="4214950"/>
              </a:xfrm>
            </p:grpSpPr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D299F8F7-773F-4E57-A53D-11A8837E181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67154" y="5696412"/>
                  <a:ext cx="5331069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  <a:miter lim="800000"/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879BBD37-81D8-47AF-AE92-EF1899316865}"/>
                    </a:ext>
                  </a:extLst>
                </p:cNvPr>
                <p:cNvSpPr/>
                <p:nvPr/>
              </p:nvSpPr>
              <p:spPr bwMode="auto">
                <a:xfrm>
                  <a:off x="1286608" y="2696308"/>
                  <a:ext cx="2793023" cy="3000104"/>
                </a:xfrm>
                <a:prstGeom prst="rect">
                  <a:avLst/>
                </a:prstGeom>
                <a:noFill/>
                <a:ln w="12700">
                  <a:solidFill>
                    <a:schemeClr val="bg1"/>
                  </a:solidFill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6AB7CFFA-B46F-49AA-AFCA-A38F55CDF69F}"/>
                    </a:ext>
                  </a:extLst>
                </p:cNvPr>
                <p:cNvSpPr/>
                <p:nvPr/>
              </p:nvSpPr>
              <p:spPr bwMode="auto">
                <a:xfrm>
                  <a:off x="2225919" y="4700954"/>
                  <a:ext cx="914400" cy="995458"/>
                </a:xfrm>
                <a:prstGeom prst="rect">
                  <a:avLst/>
                </a:prstGeom>
                <a:noFill/>
                <a:ln w="12700">
                  <a:solidFill>
                    <a:schemeClr val="bg1"/>
                  </a:solidFill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4" name="Freeform: Shape 404">
                  <a:extLst>
                    <a:ext uri="{FF2B5EF4-FFF2-40B4-BE49-F238E27FC236}">
                      <a16:creationId xmlns:a16="http://schemas.microsoft.com/office/drawing/2014/main" id="{5D2C60D2-2E7B-43DD-B6BF-6BCEFF590503}"/>
                    </a:ext>
                  </a:extLst>
                </p:cNvPr>
                <p:cNvSpPr/>
                <p:nvPr/>
              </p:nvSpPr>
              <p:spPr bwMode="auto">
                <a:xfrm>
                  <a:off x="3301093" y="1481462"/>
                  <a:ext cx="2666747" cy="4214948"/>
                </a:xfrm>
                <a:custGeom>
                  <a:avLst/>
                  <a:gdLst>
                    <a:gd name="connsiteX0" fmla="*/ 0 w 2662937"/>
                    <a:gd name="connsiteY0" fmla="*/ 0 h 4214948"/>
                    <a:gd name="connsiteX1" fmla="*/ 2662937 w 2662937"/>
                    <a:gd name="connsiteY1" fmla="*/ 0 h 4214948"/>
                    <a:gd name="connsiteX2" fmla="*/ 2662937 w 2662937"/>
                    <a:gd name="connsiteY2" fmla="*/ 4214948 h 4214948"/>
                    <a:gd name="connsiteX3" fmla="*/ 0 w 2662937"/>
                    <a:gd name="connsiteY3" fmla="*/ 4214948 h 4214948"/>
                    <a:gd name="connsiteX4" fmla="*/ 0 w 2662937"/>
                    <a:gd name="connsiteY4" fmla="*/ 3286480 h 4214948"/>
                    <a:gd name="connsiteX5" fmla="*/ 864617 w 2662937"/>
                    <a:gd name="connsiteY5" fmla="*/ 3286480 h 4214948"/>
                    <a:gd name="connsiteX6" fmla="*/ 864617 w 2662937"/>
                    <a:gd name="connsiteY6" fmla="*/ 896983 h 4214948"/>
                    <a:gd name="connsiteX7" fmla="*/ 0 w 2662937"/>
                    <a:gd name="connsiteY7" fmla="*/ 896983 h 4214948"/>
                    <a:gd name="connsiteX8" fmla="*/ 0 w 2662937"/>
                    <a:gd name="connsiteY8" fmla="*/ 0 h 4214948"/>
                    <a:gd name="connsiteX0" fmla="*/ 864617 w 2662937"/>
                    <a:gd name="connsiteY0" fmla="*/ 3286480 h 4214948"/>
                    <a:gd name="connsiteX1" fmla="*/ 864617 w 2662937"/>
                    <a:gd name="connsiteY1" fmla="*/ 896983 h 4214948"/>
                    <a:gd name="connsiteX2" fmla="*/ 0 w 2662937"/>
                    <a:gd name="connsiteY2" fmla="*/ 896983 h 4214948"/>
                    <a:gd name="connsiteX3" fmla="*/ 0 w 2662937"/>
                    <a:gd name="connsiteY3" fmla="*/ 0 h 4214948"/>
                    <a:gd name="connsiteX4" fmla="*/ 2662937 w 2662937"/>
                    <a:gd name="connsiteY4" fmla="*/ 0 h 4214948"/>
                    <a:gd name="connsiteX5" fmla="*/ 2662937 w 2662937"/>
                    <a:gd name="connsiteY5" fmla="*/ 4214948 h 4214948"/>
                    <a:gd name="connsiteX6" fmla="*/ 0 w 2662937"/>
                    <a:gd name="connsiteY6" fmla="*/ 4214948 h 4214948"/>
                    <a:gd name="connsiteX7" fmla="*/ 0 w 2662937"/>
                    <a:gd name="connsiteY7" fmla="*/ 3286480 h 4214948"/>
                    <a:gd name="connsiteX8" fmla="*/ 956057 w 2662937"/>
                    <a:gd name="connsiteY8" fmla="*/ 3377920 h 4214948"/>
                    <a:gd name="connsiteX0" fmla="*/ 864617 w 2662937"/>
                    <a:gd name="connsiteY0" fmla="*/ 3286480 h 4214948"/>
                    <a:gd name="connsiteX1" fmla="*/ 864617 w 2662937"/>
                    <a:gd name="connsiteY1" fmla="*/ 896983 h 4214948"/>
                    <a:gd name="connsiteX2" fmla="*/ 0 w 2662937"/>
                    <a:gd name="connsiteY2" fmla="*/ 896983 h 4214948"/>
                    <a:gd name="connsiteX3" fmla="*/ 0 w 2662937"/>
                    <a:gd name="connsiteY3" fmla="*/ 0 h 4214948"/>
                    <a:gd name="connsiteX4" fmla="*/ 2662937 w 2662937"/>
                    <a:gd name="connsiteY4" fmla="*/ 0 h 4214948"/>
                    <a:gd name="connsiteX5" fmla="*/ 2662937 w 2662937"/>
                    <a:gd name="connsiteY5" fmla="*/ 4214948 h 4214948"/>
                    <a:gd name="connsiteX6" fmla="*/ 0 w 2662937"/>
                    <a:gd name="connsiteY6" fmla="*/ 4214948 h 4214948"/>
                    <a:gd name="connsiteX7" fmla="*/ 0 w 2662937"/>
                    <a:gd name="connsiteY7" fmla="*/ 3286480 h 4214948"/>
                    <a:gd name="connsiteX0" fmla="*/ 864617 w 2662937"/>
                    <a:gd name="connsiteY0" fmla="*/ 3286480 h 4214948"/>
                    <a:gd name="connsiteX1" fmla="*/ 864617 w 2662937"/>
                    <a:gd name="connsiteY1" fmla="*/ 896983 h 4214948"/>
                    <a:gd name="connsiteX2" fmla="*/ 0 w 2662937"/>
                    <a:gd name="connsiteY2" fmla="*/ 896983 h 4214948"/>
                    <a:gd name="connsiteX3" fmla="*/ 0 w 2662937"/>
                    <a:gd name="connsiteY3" fmla="*/ 0 h 4214948"/>
                    <a:gd name="connsiteX4" fmla="*/ 2662937 w 2662937"/>
                    <a:gd name="connsiteY4" fmla="*/ 0 h 4214948"/>
                    <a:gd name="connsiteX5" fmla="*/ 2662937 w 2662937"/>
                    <a:gd name="connsiteY5" fmla="*/ 4214948 h 4214948"/>
                    <a:gd name="connsiteX6" fmla="*/ 0 w 2662937"/>
                    <a:gd name="connsiteY6" fmla="*/ 4214948 h 4214948"/>
                    <a:gd name="connsiteX0" fmla="*/ 864617 w 2662937"/>
                    <a:gd name="connsiteY0" fmla="*/ 896983 h 4214948"/>
                    <a:gd name="connsiteX1" fmla="*/ 0 w 2662937"/>
                    <a:gd name="connsiteY1" fmla="*/ 896983 h 4214948"/>
                    <a:gd name="connsiteX2" fmla="*/ 0 w 2662937"/>
                    <a:gd name="connsiteY2" fmla="*/ 0 h 4214948"/>
                    <a:gd name="connsiteX3" fmla="*/ 2662937 w 2662937"/>
                    <a:gd name="connsiteY3" fmla="*/ 0 h 4214948"/>
                    <a:gd name="connsiteX4" fmla="*/ 2662937 w 2662937"/>
                    <a:gd name="connsiteY4" fmla="*/ 4214948 h 4214948"/>
                    <a:gd name="connsiteX5" fmla="*/ 0 w 2662937"/>
                    <a:gd name="connsiteY5" fmla="*/ 4214948 h 4214948"/>
                    <a:gd name="connsiteX0" fmla="*/ 0 w 2662937"/>
                    <a:gd name="connsiteY0" fmla="*/ 896983 h 4214948"/>
                    <a:gd name="connsiteX1" fmla="*/ 0 w 2662937"/>
                    <a:gd name="connsiteY1" fmla="*/ 0 h 4214948"/>
                    <a:gd name="connsiteX2" fmla="*/ 2662937 w 2662937"/>
                    <a:gd name="connsiteY2" fmla="*/ 0 h 4214948"/>
                    <a:gd name="connsiteX3" fmla="*/ 2662937 w 2662937"/>
                    <a:gd name="connsiteY3" fmla="*/ 4214948 h 4214948"/>
                    <a:gd name="connsiteX4" fmla="*/ 0 w 2662937"/>
                    <a:gd name="connsiteY4" fmla="*/ 4214948 h 4214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62937" h="4214948">
                      <a:moveTo>
                        <a:pt x="0" y="896983"/>
                      </a:moveTo>
                      <a:lnTo>
                        <a:pt x="0" y="0"/>
                      </a:lnTo>
                      <a:lnTo>
                        <a:pt x="2662937" y="0"/>
                      </a:lnTo>
                      <a:lnTo>
                        <a:pt x="2662937" y="4214948"/>
                      </a:lnTo>
                      <a:lnTo>
                        <a:pt x="0" y="4214948"/>
                      </a:lnTo>
                    </a:path>
                  </a:pathLst>
                </a:custGeom>
                <a:noFill/>
                <a:ln w="12700">
                  <a:solidFill>
                    <a:schemeClr val="bg1"/>
                  </a:solidFill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</p:grp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CC3817A-29D8-4934-AA01-DBA4BD365CA5}"/>
              </a:ext>
            </a:extLst>
          </p:cNvPr>
          <p:cNvSpPr txBox="1"/>
          <p:nvPr/>
        </p:nvSpPr>
        <p:spPr>
          <a:xfrm>
            <a:off x="957556" y="4640365"/>
            <a:ext cx="2755556" cy="6832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Physical stores with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face-to-face customer service </a:t>
            </a:r>
          </a:p>
        </p:txBody>
      </p:sp>
    </p:spTree>
    <p:extLst>
      <p:ext uri="{BB962C8B-B14F-4D97-AF65-F5344CB8AC3E}">
        <p14:creationId xmlns:p14="http://schemas.microsoft.com/office/powerpoint/2010/main" val="3038947302"/>
      </p:ext>
    </p:extLst>
  </p:cSld>
  <p:clrMapOvr>
    <a:masterClrMapping/>
  </p:clrMapOvr>
  <p:transition>
    <p:fade/>
  </p:transition>
</p:sld>
</file>

<file path=ppt/slides/slide9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51C9C06E-FB17-4584-9906-29835704A9E0}"/>
              </a:ext>
            </a:extLst>
          </p:cNvPr>
          <p:cNvSpPr txBox="1">
            <a:spLocks/>
          </p:cNvSpPr>
          <p:nvPr/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05" b="0" i="0" u="none" strike="noStrike" kern="1200" cap="none" spc="-100" normalizeH="0" baseline="0" noProof="0" dirty="0">
                <a:ln w="3175"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Wide World Importers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97AEDC-BF5B-42F1-A93A-F4A183A8027B}"/>
              </a:ext>
            </a:extLst>
          </p:cNvPr>
          <p:cNvSpPr txBox="1"/>
          <p:nvPr/>
        </p:nvSpPr>
        <p:spPr>
          <a:xfrm>
            <a:off x="4719381" y="4164062"/>
            <a:ext cx="2755556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>
            <a:defPPr>
              <a:defRPr lang="en-US"/>
            </a:defPPr>
            <a:lvl1pPr marR="0" lvl="0" indent="0" algn="ctr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600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Web e-commerce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C9139-2609-4761-B1F2-6DA4D9D90905}"/>
              </a:ext>
            </a:extLst>
          </p:cNvPr>
          <p:cNvSpPr txBox="1"/>
          <p:nvPr/>
        </p:nvSpPr>
        <p:spPr>
          <a:xfrm>
            <a:off x="4918306" y="4640365"/>
            <a:ext cx="2357706" cy="6832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Online shopping through company website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27FEC2-4397-47E5-8966-5B62CDE07444}"/>
              </a:ext>
            </a:extLst>
          </p:cNvPr>
          <p:cNvSpPr txBox="1"/>
          <p:nvPr/>
        </p:nvSpPr>
        <p:spPr>
          <a:xfrm>
            <a:off x="8481205" y="4164062"/>
            <a:ext cx="2755556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>
            <a:defPPr>
              <a:defRPr lang="en-US"/>
            </a:defPPr>
            <a:lvl1pPr marR="0" lvl="0" indent="0" algn="ctr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600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Mobile e-commerce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FB76A7-836C-4D5A-A43B-F6EF0C651A47}"/>
              </a:ext>
            </a:extLst>
          </p:cNvPr>
          <p:cNvSpPr txBox="1"/>
          <p:nvPr/>
        </p:nvSpPr>
        <p:spPr>
          <a:xfrm>
            <a:off x="8588413" y="4640365"/>
            <a:ext cx="2541142" cy="6832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E-commerce directly in the consumer’s hand, anywhere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727B4682-7AC4-4B2A-840C-699205B83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Wide World Importers seeks to expand customers through an omni-channel strategy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5C6EBD-9484-4B4F-960F-225F996FB86F}"/>
              </a:ext>
            </a:extLst>
          </p:cNvPr>
          <p:cNvSpPr txBox="1"/>
          <p:nvPr/>
        </p:nvSpPr>
        <p:spPr>
          <a:xfrm>
            <a:off x="957556" y="4164062"/>
            <a:ext cx="2755556" cy="4893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>
            <a:defPPr>
              <a:defRPr lang="en-US"/>
            </a:defPPr>
            <a:lvl1pPr marR="0" lvl="0" indent="0" algn="ctr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600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Retail stores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05FC7A-28ED-4173-B28A-C017DB485AF4}"/>
              </a:ext>
            </a:extLst>
          </p:cNvPr>
          <p:cNvSpPr/>
          <p:nvPr/>
        </p:nvSpPr>
        <p:spPr bwMode="auto">
          <a:xfrm>
            <a:off x="5135159" y="2271486"/>
            <a:ext cx="1875508" cy="1875508"/>
          </a:xfrm>
          <a:prstGeom prst="ellips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9B6AFCF-02F2-46CD-8B2A-69F43DD9E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221" y="3099651"/>
            <a:ext cx="517383" cy="168666"/>
          </a:xfrm>
          <a:prstGeom prst="rect">
            <a:avLst/>
          </a:prstGeom>
          <a:noFill/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E83B1C08-9405-4785-B924-5137193B0EB7}"/>
              </a:ext>
            </a:extLst>
          </p:cNvPr>
          <p:cNvSpPr/>
          <p:nvPr/>
        </p:nvSpPr>
        <p:spPr bwMode="auto">
          <a:xfrm>
            <a:off x="8921229" y="2271486"/>
            <a:ext cx="1875508" cy="1875508"/>
          </a:xfrm>
          <a:prstGeom prst="ellips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0" name="Group 4">
            <a:extLst>
              <a:ext uri="{FF2B5EF4-FFF2-40B4-BE49-F238E27FC236}">
                <a16:creationId xmlns:a16="http://schemas.microsoft.com/office/drawing/2014/main" id="{C5C3C162-C2FA-4743-8892-E2E04DD9E2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97046" y="2792131"/>
            <a:ext cx="1151749" cy="898670"/>
            <a:chOff x="3805" y="2083"/>
            <a:chExt cx="223" cy="174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8013514-7E68-4CDD-9435-D9797F91A5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05" y="2083"/>
              <a:ext cx="223" cy="138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63" name="Line 7">
              <a:extLst>
                <a:ext uri="{FF2B5EF4-FFF2-40B4-BE49-F238E27FC236}">
                  <a16:creationId xmlns:a16="http://schemas.microsoft.com/office/drawing/2014/main" id="{D2E4F1F3-70F8-49C3-8DCD-0BC3C9F7B7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16" y="2221"/>
              <a:ext cx="0" cy="36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64" name="Line 8">
              <a:extLst>
                <a:ext uri="{FF2B5EF4-FFF2-40B4-BE49-F238E27FC236}">
                  <a16:creationId xmlns:a16="http://schemas.microsoft.com/office/drawing/2014/main" id="{1DE8E457-3BB9-4CEE-9C10-31D9403D59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74" y="2257"/>
              <a:ext cx="86" cy="0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61F1624-6712-4520-9890-BDCA39D692A0}"/>
              </a:ext>
            </a:extLst>
          </p:cNvPr>
          <p:cNvGrpSpPr/>
          <p:nvPr/>
        </p:nvGrpSpPr>
        <p:grpSpPr>
          <a:xfrm>
            <a:off x="5711238" y="2883217"/>
            <a:ext cx="723352" cy="471267"/>
            <a:chOff x="4123472" y="2976512"/>
            <a:chExt cx="504283" cy="328542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650E4B0-9807-47E0-BBA4-10745853BABA}"/>
                </a:ext>
              </a:extLst>
            </p:cNvPr>
            <p:cNvGrpSpPr/>
            <p:nvPr/>
          </p:nvGrpSpPr>
          <p:grpSpPr>
            <a:xfrm>
              <a:off x="4123472" y="2976512"/>
              <a:ext cx="504283" cy="328542"/>
              <a:chOff x="2107244" y="1575258"/>
              <a:chExt cx="310993" cy="328542"/>
            </a:xfrm>
          </p:grpSpPr>
          <p:sp>
            <p:nvSpPr>
              <p:cNvPr id="77" name="Rectangle 9">
                <a:extLst>
                  <a:ext uri="{FF2B5EF4-FFF2-40B4-BE49-F238E27FC236}">
                    <a16:creationId xmlns:a16="http://schemas.microsoft.com/office/drawing/2014/main" id="{13BDB60F-371B-4AC0-84D4-200BD2B32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7244" y="1575258"/>
                <a:ext cx="310993" cy="328542"/>
              </a:xfrm>
              <a:prstGeom prst="rect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8" name="Line 10">
                <a:extLst>
                  <a:ext uri="{FF2B5EF4-FFF2-40B4-BE49-F238E27FC236}">
                    <a16:creationId xmlns:a16="http://schemas.microsoft.com/office/drawing/2014/main" id="{385D1D21-02D1-420A-B6FB-8CFC5672A3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107244" y="1647026"/>
                <a:ext cx="310993" cy="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F1DAE9F8-3431-4314-9333-F5837BE32AE4}"/>
                </a:ext>
              </a:extLst>
            </p:cNvPr>
            <p:cNvGrpSpPr/>
            <p:nvPr/>
          </p:nvGrpSpPr>
          <p:grpSpPr>
            <a:xfrm>
              <a:off x="4496885" y="3000435"/>
              <a:ext cx="95690" cy="23923"/>
              <a:chOff x="2287367" y="1599181"/>
              <a:chExt cx="95690" cy="23923"/>
            </a:xfrm>
          </p:grpSpPr>
          <p:sp>
            <p:nvSpPr>
              <p:cNvPr id="74" name="Oval 11">
                <a:extLst>
                  <a:ext uri="{FF2B5EF4-FFF2-40B4-BE49-F238E27FC236}">
                    <a16:creationId xmlns:a16="http://schemas.microsoft.com/office/drawing/2014/main" id="{B0ECABC8-BD64-4D1D-A4E7-1BE81E0F0C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7367" y="1599181"/>
                <a:ext cx="23923" cy="23923"/>
              </a:xfrm>
              <a:prstGeom prst="ellipse">
                <a:avLst/>
              </a:prstGeom>
              <a:solidFill>
                <a:schemeClr val="bg1"/>
              </a:solidFill>
              <a:ln w="12700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5" name="Oval 12">
                <a:extLst>
                  <a:ext uri="{FF2B5EF4-FFF2-40B4-BE49-F238E27FC236}">
                    <a16:creationId xmlns:a16="http://schemas.microsoft.com/office/drawing/2014/main" id="{950F95F7-2E45-450B-A015-69CEB65285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2547" y="1599181"/>
                <a:ext cx="23923" cy="23923"/>
              </a:xfrm>
              <a:prstGeom prst="ellipse">
                <a:avLst/>
              </a:prstGeom>
              <a:solidFill>
                <a:schemeClr val="bg1"/>
              </a:solidFill>
              <a:ln w="12700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6" name="Oval 13">
                <a:extLst>
                  <a:ext uri="{FF2B5EF4-FFF2-40B4-BE49-F238E27FC236}">
                    <a16:creationId xmlns:a16="http://schemas.microsoft.com/office/drawing/2014/main" id="{AA596CFC-6F23-48C0-A42B-F5A08EED8E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9134" y="1599181"/>
                <a:ext cx="23923" cy="23923"/>
              </a:xfrm>
              <a:prstGeom prst="ellipse">
                <a:avLst/>
              </a:prstGeom>
              <a:solidFill>
                <a:schemeClr val="bg1"/>
              </a:solidFill>
              <a:ln w="12700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BF400FF-31EF-4137-B26A-C9AE43B5EA34}"/>
              </a:ext>
            </a:extLst>
          </p:cNvPr>
          <p:cNvGrpSpPr/>
          <p:nvPr/>
        </p:nvGrpSpPr>
        <p:grpSpPr>
          <a:xfrm>
            <a:off x="9269184" y="2872681"/>
            <a:ext cx="1179599" cy="820815"/>
            <a:chOff x="9194486" y="2872681"/>
            <a:chExt cx="1179599" cy="820815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313468DC-AAAC-40D8-B783-6C66139EABA3}"/>
                </a:ext>
              </a:extLst>
            </p:cNvPr>
            <p:cNvSpPr/>
            <p:nvPr/>
          </p:nvSpPr>
          <p:spPr bwMode="auto">
            <a:xfrm>
              <a:off x="10069624" y="3108790"/>
              <a:ext cx="304461" cy="512621"/>
            </a:xfrm>
            <a:prstGeom prst="roundRect">
              <a:avLst>
                <a:gd name="adj" fmla="val 10749"/>
              </a:avLst>
            </a:pr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C8A587D8-9593-46BA-AC5A-2B7AE86E9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44348" y="3017783"/>
              <a:ext cx="623466" cy="203248"/>
            </a:xfrm>
            <a:prstGeom prst="rect">
              <a:avLst/>
            </a:prstGeom>
            <a:noFill/>
          </p:spPr>
        </p:pic>
        <p:sp>
          <p:nvSpPr>
            <p:cNvPr id="85" name="Freeform 9">
              <a:extLst>
                <a:ext uri="{FF2B5EF4-FFF2-40B4-BE49-F238E27FC236}">
                  <a16:creationId xmlns:a16="http://schemas.microsoft.com/office/drawing/2014/main" id="{89CC32A2-4698-437B-8890-0792BF7A20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94486" y="2872681"/>
              <a:ext cx="923190" cy="677135"/>
            </a:xfrm>
            <a:custGeom>
              <a:avLst/>
              <a:gdLst>
                <a:gd name="T0" fmla="*/ 3748 w 3748"/>
                <a:gd name="T1" fmla="*/ 2562 h 2749"/>
                <a:gd name="T2" fmla="*/ 3561 w 3748"/>
                <a:gd name="T3" fmla="*/ 2749 h 2749"/>
                <a:gd name="T4" fmla="*/ 187 w 3748"/>
                <a:gd name="T5" fmla="*/ 2749 h 2749"/>
                <a:gd name="T6" fmla="*/ 0 w 3748"/>
                <a:gd name="T7" fmla="*/ 2562 h 2749"/>
                <a:gd name="T8" fmla="*/ 0 w 3748"/>
                <a:gd name="T9" fmla="*/ 187 h 2749"/>
                <a:gd name="T10" fmla="*/ 187 w 3748"/>
                <a:gd name="T11" fmla="*/ 0 h 2749"/>
                <a:gd name="T12" fmla="*/ 3561 w 3748"/>
                <a:gd name="T13" fmla="*/ 0 h 2749"/>
                <a:gd name="T14" fmla="*/ 3748 w 3748"/>
                <a:gd name="T15" fmla="*/ 187 h 2749"/>
                <a:gd name="T16" fmla="*/ 3748 w 3748"/>
                <a:gd name="T17" fmla="*/ 2562 h 2749"/>
                <a:gd name="T18" fmla="*/ 2124 w 3748"/>
                <a:gd name="T19" fmla="*/ 2249 h 2749"/>
                <a:gd name="T20" fmla="*/ 1624 w 3748"/>
                <a:gd name="T21" fmla="*/ 2249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48" h="2749">
                  <a:moveTo>
                    <a:pt x="3748" y="2562"/>
                  </a:moveTo>
                  <a:cubicBezTo>
                    <a:pt x="3748" y="2665"/>
                    <a:pt x="3665" y="2749"/>
                    <a:pt x="3561" y="2749"/>
                  </a:cubicBezTo>
                  <a:cubicBezTo>
                    <a:pt x="187" y="2749"/>
                    <a:pt x="187" y="2749"/>
                    <a:pt x="187" y="2749"/>
                  </a:cubicBezTo>
                  <a:cubicBezTo>
                    <a:pt x="83" y="2749"/>
                    <a:pt x="0" y="2665"/>
                    <a:pt x="0" y="256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0" y="84"/>
                    <a:pt x="83" y="0"/>
                    <a:pt x="187" y="0"/>
                  </a:cubicBezTo>
                  <a:cubicBezTo>
                    <a:pt x="3561" y="0"/>
                    <a:pt x="3561" y="0"/>
                    <a:pt x="3561" y="0"/>
                  </a:cubicBezTo>
                  <a:cubicBezTo>
                    <a:pt x="3665" y="0"/>
                    <a:pt x="3748" y="84"/>
                    <a:pt x="3748" y="187"/>
                  </a:cubicBezTo>
                  <a:lnTo>
                    <a:pt x="3748" y="2562"/>
                  </a:lnTo>
                  <a:close/>
                  <a:moveTo>
                    <a:pt x="2124" y="2249"/>
                  </a:moveTo>
                  <a:cubicBezTo>
                    <a:pt x="1624" y="2249"/>
                    <a:pt x="1624" y="2249"/>
                    <a:pt x="1624" y="2249"/>
                  </a:cubicBezTo>
                </a:path>
              </a:pathLst>
            </a:custGeom>
            <a:noFill/>
            <a:ln w="12700">
              <a:solidFill>
                <a:schemeClr val="bg1"/>
              </a:solidFill>
              <a:headEnd type="none"/>
              <a:tailEnd type="none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86" name="Freeform 5">
              <a:extLst>
                <a:ext uri="{FF2B5EF4-FFF2-40B4-BE49-F238E27FC236}">
                  <a16:creationId xmlns:a16="http://schemas.microsoft.com/office/drawing/2014/main" id="{CB9A1A12-39F7-411E-AB7E-6502D5B008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39431" y="3183984"/>
              <a:ext cx="306353" cy="509512"/>
            </a:xfrm>
            <a:custGeom>
              <a:avLst/>
              <a:gdLst>
                <a:gd name="T0" fmla="*/ 2125 w 2250"/>
                <a:gd name="T1" fmla="*/ 3750 h 3750"/>
                <a:gd name="T2" fmla="*/ 125 w 2250"/>
                <a:gd name="T3" fmla="*/ 3750 h 3750"/>
                <a:gd name="T4" fmla="*/ 0 w 2250"/>
                <a:gd name="T5" fmla="*/ 3625 h 3750"/>
                <a:gd name="T6" fmla="*/ 0 w 2250"/>
                <a:gd name="T7" fmla="*/ 125 h 3750"/>
                <a:gd name="T8" fmla="*/ 125 w 2250"/>
                <a:gd name="T9" fmla="*/ 0 h 3750"/>
                <a:gd name="T10" fmla="*/ 2125 w 2250"/>
                <a:gd name="T11" fmla="*/ 0 h 3750"/>
                <a:gd name="T12" fmla="*/ 2250 w 2250"/>
                <a:gd name="T13" fmla="*/ 125 h 3750"/>
                <a:gd name="T14" fmla="*/ 2250 w 2250"/>
                <a:gd name="T15" fmla="*/ 3625 h 3750"/>
                <a:gd name="T16" fmla="*/ 2125 w 2250"/>
                <a:gd name="T17" fmla="*/ 3750 h 3750"/>
                <a:gd name="T18" fmla="*/ 875 w 2250"/>
                <a:gd name="T19" fmla="*/ 3250 h 3750"/>
                <a:gd name="T20" fmla="*/ 1375 w 2250"/>
                <a:gd name="T21" fmla="*/ 3250 h 3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50" h="3750">
                  <a:moveTo>
                    <a:pt x="2125" y="3750"/>
                  </a:moveTo>
                  <a:cubicBezTo>
                    <a:pt x="125" y="3750"/>
                    <a:pt x="125" y="3750"/>
                    <a:pt x="125" y="3750"/>
                  </a:cubicBezTo>
                  <a:cubicBezTo>
                    <a:pt x="56" y="3750"/>
                    <a:pt x="0" y="3694"/>
                    <a:pt x="0" y="36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6"/>
                    <a:pt x="56" y="0"/>
                    <a:pt x="125" y="0"/>
                  </a:cubicBezTo>
                  <a:cubicBezTo>
                    <a:pt x="2125" y="0"/>
                    <a:pt x="2125" y="0"/>
                    <a:pt x="2125" y="0"/>
                  </a:cubicBezTo>
                  <a:cubicBezTo>
                    <a:pt x="2194" y="0"/>
                    <a:pt x="2250" y="56"/>
                    <a:pt x="2250" y="125"/>
                  </a:cubicBezTo>
                  <a:cubicBezTo>
                    <a:pt x="2250" y="3625"/>
                    <a:pt x="2250" y="3625"/>
                    <a:pt x="2250" y="3625"/>
                  </a:cubicBezTo>
                  <a:cubicBezTo>
                    <a:pt x="2250" y="3694"/>
                    <a:pt x="2194" y="3750"/>
                    <a:pt x="2125" y="3750"/>
                  </a:cubicBezTo>
                  <a:close/>
                  <a:moveTo>
                    <a:pt x="875" y="3250"/>
                  </a:moveTo>
                  <a:cubicBezTo>
                    <a:pt x="1375" y="3250"/>
                    <a:pt x="1375" y="3250"/>
                    <a:pt x="1375" y="3250"/>
                  </a:cubicBezTo>
                </a:path>
              </a:pathLst>
            </a:custGeom>
            <a:solidFill>
              <a:schemeClr val="tx2"/>
            </a:solidFill>
            <a:ln w="12700">
              <a:solidFill>
                <a:schemeClr val="bg1"/>
              </a:solidFill>
              <a:headEnd type="none"/>
              <a:tailEnd type="none"/>
            </a:ln>
            <a:ex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2237471-64CB-45BD-B586-E30185052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84781" y="3258589"/>
              <a:ext cx="209024" cy="68140"/>
            </a:xfrm>
            <a:prstGeom prst="rect">
              <a:avLst/>
            </a:prstGeom>
            <a:noFill/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97F4677-68B0-4EFE-B8DC-3CDF287D7F2D}"/>
              </a:ext>
            </a:extLst>
          </p:cNvPr>
          <p:cNvGrpSpPr/>
          <p:nvPr/>
        </p:nvGrpSpPr>
        <p:grpSpPr>
          <a:xfrm>
            <a:off x="1397580" y="2271486"/>
            <a:ext cx="1875508" cy="1875508"/>
            <a:chOff x="1397580" y="2271486"/>
            <a:chExt cx="1875508" cy="1875508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1FE85D0-EF41-46A5-A0DC-650DD710EB33}"/>
                </a:ext>
              </a:extLst>
            </p:cNvPr>
            <p:cNvSpPr/>
            <p:nvPr/>
          </p:nvSpPr>
          <p:spPr bwMode="auto">
            <a:xfrm>
              <a:off x="1397580" y="2271486"/>
              <a:ext cx="1875508" cy="1875508"/>
            </a:xfrm>
            <a:prstGeom prst="ellipse">
              <a:avLst/>
            </a:pr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0FABDA6-797B-4301-B3DE-0119C4F95E7D}"/>
                </a:ext>
              </a:extLst>
            </p:cNvPr>
            <p:cNvGrpSpPr/>
            <p:nvPr/>
          </p:nvGrpSpPr>
          <p:grpSpPr>
            <a:xfrm>
              <a:off x="1759727" y="2750004"/>
              <a:ext cx="1151214" cy="910194"/>
              <a:chOff x="1873038" y="2881349"/>
              <a:chExt cx="1066316" cy="843070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FC9597F9-FA02-4EAF-8F9E-0970C79097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73927" y="3266379"/>
                <a:ext cx="484673" cy="158001"/>
              </a:xfrm>
              <a:prstGeom prst="rect">
                <a:avLst/>
              </a:prstGeom>
              <a:noFill/>
            </p:spPr>
          </p:pic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48058B15-99A5-48C9-8249-1636AD856A13}"/>
                  </a:ext>
                </a:extLst>
              </p:cNvPr>
              <p:cNvGrpSpPr/>
              <p:nvPr/>
            </p:nvGrpSpPr>
            <p:grpSpPr>
              <a:xfrm>
                <a:off x="1873038" y="2881349"/>
                <a:ext cx="1066316" cy="843070"/>
                <a:chOff x="967154" y="1481462"/>
                <a:chExt cx="5331069" cy="4214950"/>
              </a:xfrm>
            </p:grpSpPr>
            <p:cxnSp>
              <p:nvCxnSpPr>
                <p:cNvPr id="96" name="Straight Connector 95">
                  <a:extLst>
                    <a:ext uri="{FF2B5EF4-FFF2-40B4-BE49-F238E27FC236}">
                      <a16:creationId xmlns:a16="http://schemas.microsoft.com/office/drawing/2014/main" id="{C35C8642-8DC2-4C99-A0E9-C3E2A617F9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67154" y="5696412"/>
                  <a:ext cx="5331069" cy="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  <a:miter lim="800000"/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B0146FC5-24A8-4771-8AE5-26C1FCA6B499}"/>
                    </a:ext>
                  </a:extLst>
                </p:cNvPr>
                <p:cNvSpPr/>
                <p:nvPr/>
              </p:nvSpPr>
              <p:spPr bwMode="auto">
                <a:xfrm>
                  <a:off x="1286608" y="2696308"/>
                  <a:ext cx="2793023" cy="3000104"/>
                </a:xfrm>
                <a:prstGeom prst="rect">
                  <a:avLst/>
                </a:prstGeom>
                <a:noFill/>
                <a:ln w="12700">
                  <a:solidFill>
                    <a:schemeClr val="bg1"/>
                  </a:solidFill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FC8E367E-9F00-463E-A1F3-7DDE2C2AC0FE}"/>
                    </a:ext>
                  </a:extLst>
                </p:cNvPr>
                <p:cNvSpPr/>
                <p:nvPr/>
              </p:nvSpPr>
              <p:spPr bwMode="auto">
                <a:xfrm>
                  <a:off x="2225919" y="4700954"/>
                  <a:ext cx="914400" cy="995458"/>
                </a:xfrm>
                <a:prstGeom prst="rect">
                  <a:avLst/>
                </a:prstGeom>
                <a:noFill/>
                <a:ln w="12700">
                  <a:solidFill>
                    <a:schemeClr val="bg1"/>
                  </a:solidFill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9" name="Freeform: Shape 404">
                  <a:extLst>
                    <a:ext uri="{FF2B5EF4-FFF2-40B4-BE49-F238E27FC236}">
                      <a16:creationId xmlns:a16="http://schemas.microsoft.com/office/drawing/2014/main" id="{BB5A8DA9-3C5B-4F00-B542-AF09FA5BE88B}"/>
                    </a:ext>
                  </a:extLst>
                </p:cNvPr>
                <p:cNvSpPr/>
                <p:nvPr/>
              </p:nvSpPr>
              <p:spPr bwMode="auto">
                <a:xfrm>
                  <a:off x="3301093" y="1481462"/>
                  <a:ext cx="2666747" cy="4214948"/>
                </a:xfrm>
                <a:custGeom>
                  <a:avLst/>
                  <a:gdLst>
                    <a:gd name="connsiteX0" fmla="*/ 0 w 2662937"/>
                    <a:gd name="connsiteY0" fmla="*/ 0 h 4214948"/>
                    <a:gd name="connsiteX1" fmla="*/ 2662937 w 2662937"/>
                    <a:gd name="connsiteY1" fmla="*/ 0 h 4214948"/>
                    <a:gd name="connsiteX2" fmla="*/ 2662937 w 2662937"/>
                    <a:gd name="connsiteY2" fmla="*/ 4214948 h 4214948"/>
                    <a:gd name="connsiteX3" fmla="*/ 0 w 2662937"/>
                    <a:gd name="connsiteY3" fmla="*/ 4214948 h 4214948"/>
                    <a:gd name="connsiteX4" fmla="*/ 0 w 2662937"/>
                    <a:gd name="connsiteY4" fmla="*/ 3286480 h 4214948"/>
                    <a:gd name="connsiteX5" fmla="*/ 864617 w 2662937"/>
                    <a:gd name="connsiteY5" fmla="*/ 3286480 h 4214948"/>
                    <a:gd name="connsiteX6" fmla="*/ 864617 w 2662937"/>
                    <a:gd name="connsiteY6" fmla="*/ 896983 h 4214948"/>
                    <a:gd name="connsiteX7" fmla="*/ 0 w 2662937"/>
                    <a:gd name="connsiteY7" fmla="*/ 896983 h 4214948"/>
                    <a:gd name="connsiteX8" fmla="*/ 0 w 2662937"/>
                    <a:gd name="connsiteY8" fmla="*/ 0 h 4214948"/>
                    <a:gd name="connsiteX0" fmla="*/ 864617 w 2662937"/>
                    <a:gd name="connsiteY0" fmla="*/ 3286480 h 4214948"/>
                    <a:gd name="connsiteX1" fmla="*/ 864617 w 2662937"/>
                    <a:gd name="connsiteY1" fmla="*/ 896983 h 4214948"/>
                    <a:gd name="connsiteX2" fmla="*/ 0 w 2662937"/>
                    <a:gd name="connsiteY2" fmla="*/ 896983 h 4214948"/>
                    <a:gd name="connsiteX3" fmla="*/ 0 w 2662937"/>
                    <a:gd name="connsiteY3" fmla="*/ 0 h 4214948"/>
                    <a:gd name="connsiteX4" fmla="*/ 2662937 w 2662937"/>
                    <a:gd name="connsiteY4" fmla="*/ 0 h 4214948"/>
                    <a:gd name="connsiteX5" fmla="*/ 2662937 w 2662937"/>
                    <a:gd name="connsiteY5" fmla="*/ 4214948 h 4214948"/>
                    <a:gd name="connsiteX6" fmla="*/ 0 w 2662937"/>
                    <a:gd name="connsiteY6" fmla="*/ 4214948 h 4214948"/>
                    <a:gd name="connsiteX7" fmla="*/ 0 w 2662937"/>
                    <a:gd name="connsiteY7" fmla="*/ 3286480 h 4214948"/>
                    <a:gd name="connsiteX8" fmla="*/ 956057 w 2662937"/>
                    <a:gd name="connsiteY8" fmla="*/ 3377920 h 4214948"/>
                    <a:gd name="connsiteX0" fmla="*/ 864617 w 2662937"/>
                    <a:gd name="connsiteY0" fmla="*/ 3286480 h 4214948"/>
                    <a:gd name="connsiteX1" fmla="*/ 864617 w 2662937"/>
                    <a:gd name="connsiteY1" fmla="*/ 896983 h 4214948"/>
                    <a:gd name="connsiteX2" fmla="*/ 0 w 2662937"/>
                    <a:gd name="connsiteY2" fmla="*/ 896983 h 4214948"/>
                    <a:gd name="connsiteX3" fmla="*/ 0 w 2662937"/>
                    <a:gd name="connsiteY3" fmla="*/ 0 h 4214948"/>
                    <a:gd name="connsiteX4" fmla="*/ 2662937 w 2662937"/>
                    <a:gd name="connsiteY4" fmla="*/ 0 h 4214948"/>
                    <a:gd name="connsiteX5" fmla="*/ 2662937 w 2662937"/>
                    <a:gd name="connsiteY5" fmla="*/ 4214948 h 4214948"/>
                    <a:gd name="connsiteX6" fmla="*/ 0 w 2662937"/>
                    <a:gd name="connsiteY6" fmla="*/ 4214948 h 4214948"/>
                    <a:gd name="connsiteX7" fmla="*/ 0 w 2662937"/>
                    <a:gd name="connsiteY7" fmla="*/ 3286480 h 4214948"/>
                    <a:gd name="connsiteX0" fmla="*/ 864617 w 2662937"/>
                    <a:gd name="connsiteY0" fmla="*/ 3286480 h 4214948"/>
                    <a:gd name="connsiteX1" fmla="*/ 864617 w 2662937"/>
                    <a:gd name="connsiteY1" fmla="*/ 896983 h 4214948"/>
                    <a:gd name="connsiteX2" fmla="*/ 0 w 2662937"/>
                    <a:gd name="connsiteY2" fmla="*/ 896983 h 4214948"/>
                    <a:gd name="connsiteX3" fmla="*/ 0 w 2662937"/>
                    <a:gd name="connsiteY3" fmla="*/ 0 h 4214948"/>
                    <a:gd name="connsiteX4" fmla="*/ 2662937 w 2662937"/>
                    <a:gd name="connsiteY4" fmla="*/ 0 h 4214948"/>
                    <a:gd name="connsiteX5" fmla="*/ 2662937 w 2662937"/>
                    <a:gd name="connsiteY5" fmla="*/ 4214948 h 4214948"/>
                    <a:gd name="connsiteX6" fmla="*/ 0 w 2662937"/>
                    <a:gd name="connsiteY6" fmla="*/ 4214948 h 4214948"/>
                    <a:gd name="connsiteX0" fmla="*/ 864617 w 2662937"/>
                    <a:gd name="connsiteY0" fmla="*/ 896983 h 4214948"/>
                    <a:gd name="connsiteX1" fmla="*/ 0 w 2662937"/>
                    <a:gd name="connsiteY1" fmla="*/ 896983 h 4214948"/>
                    <a:gd name="connsiteX2" fmla="*/ 0 w 2662937"/>
                    <a:gd name="connsiteY2" fmla="*/ 0 h 4214948"/>
                    <a:gd name="connsiteX3" fmla="*/ 2662937 w 2662937"/>
                    <a:gd name="connsiteY3" fmla="*/ 0 h 4214948"/>
                    <a:gd name="connsiteX4" fmla="*/ 2662937 w 2662937"/>
                    <a:gd name="connsiteY4" fmla="*/ 4214948 h 4214948"/>
                    <a:gd name="connsiteX5" fmla="*/ 0 w 2662937"/>
                    <a:gd name="connsiteY5" fmla="*/ 4214948 h 4214948"/>
                    <a:gd name="connsiteX0" fmla="*/ 0 w 2662937"/>
                    <a:gd name="connsiteY0" fmla="*/ 896983 h 4214948"/>
                    <a:gd name="connsiteX1" fmla="*/ 0 w 2662937"/>
                    <a:gd name="connsiteY1" fmla="*/ 0 h 4214948"/>
                    <a:gd name="connsiteX2" fmla="*/ 2662937 w 2662937"/>
                    <a:gd name="connsiteY2" fmla="*/ 0 h 4214948"/>
                    <a:gd name="connsiteX3" fmla="*/ 2662937 w 2662937"/>
                    <a:gd name="connsiteY3" fmla="*/ 4214948 h 4214948"/>
                    <a:gd name="connsiteX4" fmla="*/ 0 w 2662937"/>
                    <a:gd name="connsiteY4" fmla="*/ 4214948 h 4214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62937" h="4214948">
                      <a:moveTo>
                        <a:pt x="0" y="896983"/>
                      </a:moveTo>
                      <a:lnTo>
                        <a:pt x="0" y="0"/>
                      </a:lnTo>
                      <a:lnTo>
                        <a:pt x="2662937" y="0"/>
                      </a:lnTo>
                      <a:lnTo>
                        <a:pt x="2662937" y="4214948"/>
                      </a:lnTo>
                      <a:lnTo>
                        <a:pt x="0" y="4214948"/>
                      </a:lnTo>
                    </a:path>
                  </a:pathLst>
                </a:custGeom>
                <a:noFill/>
                <a:ln w="12700">
                  <a:solidFill>
                    <a:schemeClr val="bg1"/>
                  </a:solidFill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524EA41F-CD44-4DB2-B6B1-76547E60E2C7}"/>
              </a:ext>
            </a:extLst>
          </p:cNvPr>
          <p:cNvSpPr txBox="1"/>
          <p:nvPr/>
        </p:nvSpPr>
        <p:spPr>
          <a:xfrm>
            <a:off x="957556" y="4640365"/>
            <a:ext cx="2755556" cy="6832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Physical stores with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face-to-face customer service </a:t>
            </a:r>
          </a:p>
        </p:txBody>
      </p:sp>
    </p:spTree>
    <p:extLst>
      <p:ext uri="{BB962C8B-B14F-4D97-AF65-F5344CB8AC3E}">
        <p14:creationId xmlns:p14="http://schemas.microsoft.com/office/powerpoint/2010/main" val="294353611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203_Microsoft_Ignite_Template">
  <a:themeElements>
    <a:clrScheme name="Microsoft Ignite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D83B01"/>
      </a:accent3>
      <a:accent4>
        <a:srgbClr val="F37521"/>
      </a:accent4>
      <a:accent5>
        <a:srgbClr val="737373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1600" dirty="0">
            <a:gradFill>
              <a:gsLst>
                <a:gs pos="40075">
                  <a:srgbClr val="FFFFFF"/>
                </a:gs>
                <a:gs pos="3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8_16x9_Breakout_Template_v03" id="{F4E7AC97-C3BC-4DAC-B23A-C0D4DABB7CB5}" vid="{F1FB81AB-2433-4475-9273-C3E09225E34D}"/>
    </a:ext>
  </a:extLst>
</a:theme>
</file>

<file path=ppt/theme/theme2.xml><?xml version="1.0" encoding="utf-8"?>
<a:theme xmlns:a="http://schemas.openxmlformats.org/drawingml/2006/main" name="5-50090_S4_Q3_FY17_Dark_Template">
  <a:themeElements>
    <a:clrScheme name="S4 Feb 2017 Dark Back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188F"/>
      </a:accent1>
      <a:accent2>
        <a:srgbClr val="002050"/>
      </a:accent2>
      <a:accent3>
        <a:srgbClr val="E6E6E6"/>
      </a:accent3>
      <a:accent4>
        <a:srgbClr val="107C10"/>
      </a:accent4>
      <a:accent5>
        <a:srgbClr val="737373"/>
      </a:accent5>
      <a:accent6>
        <a:srgbClr val="D2D2D2"/>
      </a:accent6>
      <a:hlink>
        <a:srgbClr val="FFF100"/>
      </a:hlink>
      <a:folHlink>
        <a:srgbClr val="FFF100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>
          <a:solidFill>
            <a:schemeClr val="tx2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prstDash val="solid"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4_Q3_FY17_Template.potx" id="{2234CBF7-E2BD-4A8C-B252-208C4EEC6E00}" vid="{F12CDBBA-5821-4B47-80F9-5CAEB4A048D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xternal_x0020_Speaker xmlns="5a4b3278-325d-441a-b38f-6f1926bc734e">Nishant Thacker; Gregory Fuller</External_x0020_Speaker>
    <j478fa01fff54a9d85f93cc1f742caa8 xmlns="5a4b3278-325d-441a-b38f-6f1926bc734e">
      <Terms xmlns="http://schemas.microsoft.com/office/infopath/2007/PartnerControls"/>
    </j478fa01fff54a9d85f93cc1f742caa8>
    <Event_x0020_End_x0020_Date xmlns="5a4b3278-325d-441a-b38f-6f1926bc734e">2018-09-29T04:00:00+00:00</Event_x0020_End_x0020_Date>
    <LikesCount xmlns="http://schemas.microsoft.com/sharepoint/v3" xsi:nil="true"/>
    <MS_x0020_Speaker xmlns="5a4b3278-325d-441a-b38f-6f1926bc734e">
      <UserInfo>
        <DisplayName/>
        <AccountId xsi:nil="true"/>
        <AccountType/>
      </UserInfo>
    </MS_x0020_Speaker>
    <o33121adfc264c7dbcad13be7db3ea4b xmlns="5a4b3278-325d-441a-b38f-6f1926bc734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o33121adfc264c7dbcad13be7db3ea4b>
    <Session_x0020_Code xmlns="5a4b3278-325d-441a-b38f-6f1926bc734e">THR2182</Session_x0020_Code>
    <Presentation_x0020_Date xmlns="5a4b3278-325d-441a-b38f-6f1926bc734e" xsi:nil="true"/>
    <ba5aa7e3a41a404e868a451481761228 xmlns="5a4b3278-325d-441a-b38f-6f1926bc734e">
      <Terms xmlns="http://schemas.microsoft.com/office/infopath/2007/PartnerControls">
        <TermInfo xmlns="http://schemas.microsoft.com/office/infopath/2007/PartnerControls">
          <TermName xmlns="http://schemas.microsoft.com/office/infopath/2007/PartnerControls">Orange County Convention Center</TermName>
          <TermId xmlns="http://schemas.microsoft.com/office/infopath/2007/PartnerControls">bd993e89-aa48-4695-84e0-3b53e88b1a79</TermId>
        </TermInfo>
      </Terms>
    </ba5aa7e3a41a404e868a451481761228>
    <n26c0b7259a14f82a9880173edc4cb73 xmlns="5a4b3278-325d-441a-b38f-6f1926bc734e">
      <Terms xmlns="http://schemas.microsoft.com/office/infopath/2007/PartnerControls"/>
    </n26c0b7259a14f82a9880173edc4cb73>
    <c4b02e5b2c48420dbed84c0f2f02e9a3 xmlns="5a4b3278-325d-441a-b38f-6f1926bc734e">
      <Terms xmlns="http://schemas.microsoft.com/office/infopath/2007/PartnerControls">
        <TermInfo xmlns="http://schemas.microsoft.com/office/infopath/2007/PartnerControls">
          <TermName xmlns="http://schemas.microsoft.com/office/infopath/2007/PartnerControls">Orlando</TermName>
          <TermId xmlns="http://schemas.microsoft.com/office/infopath/2007/PartnerControls">8cc4ed56-1866-4501-a22c-89aafde6f59b</TermId>
        </TermInfo>
      </Terms>
    </c4b02e5b2c48420dbed84c0f2f02e9a3>
    <Event_x0020_Start_x0020_Date xmlns="5a4b3278-325d-441a-b38f-6f1926bc734e">2018-09-22T04:00:00+00:00</Event_x0020_Start_x0020_Date>
    <MS_x0020_Content_x0020_Owner xmlns="5a4b3278-325d-441a-b38f-6f1926bc734e">
      <UserInfo>
        <DisplayName/>
        <AccountId xsi:nil="true"/>
        <AccountType/>
      </UserInfo>
    </MS_x0020_Content_x0020_Own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TaxKeywordTaxHTField>
    <j129f3114929433a812312450a84994c xmlns="5a4b3278-325d-441a-b38f-6f1926bc734e">
      <Terms xmlns="http://schemas.microsoft.com/office/infopath/2007/PartnerControls"/>
    </j129f3114929433a812312450a84994c>
    <TaxCatchAll xmlns="230e9df3-be65-4c73-a93b-d1236ebd677e">
      <Value>88</Value>
      <Value>87</Value>
      <Value>36</Value>
      <Value>35</Value>
    </TaxCatchAll>
    <e1750f71052543bd8c4d7217e9f56da0 xmlns="5a4b3278-325d-441a-b38f-6f1926bc734e">
      <Terms xmlns="http://schemas.microsoft.com/office/infopath/2007/PartnerControls"/>
    </e1750f71052543bd8c4d7217e9f56da0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606EF5350B4AC34299E527B9221D6B5E001A2DF7EB5935C14F830206357EC2322C" ma:contentTypeVersion="28" ma:contentTypeDescription="" ma:contentTypeScope="" ma:versionID="89820f8793a6ca73003c656d7991e932">
  <xsd:schema xmlns:xsd="http://www.w3.org/2001/XMLSchema" xmlns:xs="http://www.w3.org/2001/XMLSchema" xmlns:p="http://schemas.microsoft.com/office/2006/metadata/properties" xmlns:ns1="http://schemas.microsoft.com/sharepoint/v3" xmlns:ns2="5a4b3278-325d-441a-b38f-6f1926bc734e" xmlns:ns3="230e9df3-be65-4c73-a93b-d1236ebd677e" xmlns:ns5="9d1f81f6-e953-47ea-988e-33ed651c58e6" targetNamespace="http://schemas.microsoft.com/office/2006/metadata/properties" ma:root="true" ma:fieldsID="d4fe6f4c1c2f9fef057ecaf6d3d71565" ns1:_="" ns2:_="" ns3:_="" ns5:_="">
    <xsd:import namespace="http://schemas.microsoft.com/sharepoint/v3"/>
    <xsd:import namespace="5a4b3278-325d-441a-b38f-6f1926bc734e"/>
    <xsd:import namespace="230e9df3-be65-4c73-a93b-d1236ebd677e"/>
    <xsd:import namespace="9d1f81f6-e953-47ea-988e-33ed651c58e6"/>
    <xsd:element name="properties">
      <xsd:complexType>
        <xsd:sequence>
          <xsd:element name="documentManagement">
            <xsd:complexType>
              <xsd:all>
                <xsd:element ref="ns2:o33121adfc264c7dbcad13be7db3ea4b" minOccurs="0"/>
                <xsd:element ref="ns3:TaxCatchAll" minOccurs="0"/>
                <xsd:element ref="ns3:TaxCatchAllLabel" minOccurs="0"/>
                <xsd:element ref="ns2:c4b02e5b2c48420dbed84c0f2f02e9a3" minOccurs="0"/>
                <xsd:element ref="ns2:ba5aa7e3a41a404e868a451481761228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j129f3114929433a812312450a84994c" minOccurs="0"/>
                <xsd:element ref="ns2:e1750f71052543bd8c4d7217e9f56da0" minOccurs="0"/>
                <xsd:element ref="ns2:Session_x0020_Code" minOccurs="0"/>
                <xsd:element ref="ns2:MS_x0020_Content_x0020_Owner" minOccurs="0"/>
                <xsd:element ref="ns2:j478fa01fff54a9d85f93cc1f742caa8" minOccurs="0"/>
                <xsd:element ref="ns2:n26c0b7259a14f82a9880173edc4cb73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5:MediaServiceMetadata" minOccurs="0"/>
                <xsd:element ref="ns5:MediaServiceFastMetadata" minOccurs="0"/>
                <xsd:element ref="ns5:MediaServiceEventHashCode" minOccurs="0"/>
                <xsd:element ref="ns5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4b3278-325d-441a-b38f-6f1926bc734e" elementFormDefault="qualified">
    <xsd:import namespace="http://schemas.microsoft.com/office/2006/documentManagement/types"/>
    <xsd:import namespace="http://schemas.microsoft.com/office/infopath/2007/PartnerControls"/>
    <xsd:element name="o33121adfc264c7dbcad13be7db3ea4b" ma:index="8" nillable="true" ma:taxonomy="true" ma:internalName="o33121adfc264c7dbcad13be7db3ea4b" ma:taxonomyFieldName="Event_x0020_Name" ma:displayName="Event Name" ma:default="" ma:fieldId="{833121ad-fc26-4c7d-bcad-13be7db3ea4b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c4b02e5b2c48420dbed84c0f2f02e9a3" ma:index="12" nillable="true" ma:taxonomy="true" ma:internalName="c4b02e5b2c48420dbed84c0f2f02e9a3" ma:taxonomyFieldName="Event_x0020_Location" ma:displayName="Event Location" ma:default="" ma:fieldId="{c4b02e5b-2c48-420d-bed8-4c0f2f02e9a3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a5aa7e3a41a404e868a451481761228" ma:index="14" nillable="true" ma:taxonomy="true" ma:internalName="ba5aa7e3a41a404e868a451481761228" ma:taxonomyFieldName="Event_x0020_Venue" ma:displayName="Event Venue" ma:default="" ma:fieldId="{ba5aa7e3-a41a-404e-868a-451481761228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j129f3114929433a812312450a84994c" ma:index="21" nillable="true" ma:taxonomy="true" ma:internalName="j129f3114929433a812312450a84994c" ma:taxonomyFieldName="Product" ma:displayName="Product" ma:default="" ma:fieldId="{3129f311-4929-433a-8123-12450a84994c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1750f71052543bd8c4d7217e9f56da0" ma:index="23" nillable="true" ma:taxonomy="true" ma:internalName="e1750f71052543bd8c4d7217e9f56da0" ma:taxonomyFieldName="Campaign" ma:displayName="Campaign" ma:default="" ma:fieldId="{e1750f71-0525-43bd-8c4d-7217e9f56da0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j478fa01fff54a9d85f93cc1f742caa8" ma:index="27" nillable="true" ma:taxonomy="true" ma:internalName="j478fa01fff54a9d85f93cc1f742caa8" ma:taxonomyFieldName="Track" ma:displayName="Track" ma:default="" ma:fieldId="{3478fa01-fff5-4a9d-85f9-3cc1f742caa8}" ma:sspId="e385fb40-52d4-4fae-9c5b-3e8ff8a5878e" ma:termSetId="3d852f0a-ed69-4ada-86bc-dbe628c826af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n26c0b7259a14f82a9880173edc4cb73" ma:index="29" nillable="true" ma:taxonomy="true" ma:internalName="n26c0b7259a14f82a9880173edc4cb73" ma:taxonomyFieldName="Audience1" ma:displayName="Audience" ma:default="" ma:fieldId="{726c0b72-59a1-4f82-a988-0173edc4cb73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7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8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39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40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8a521885-91de-4219-9471-899125a19f6f}" ma:internalName="TaxCatchAll" ma:showField="CatchAllData" ma:web="5a4b3278-325d-441a-b38f-6f1926bc734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8a521885-91de-4219-9471-899125a19f6f}" ma:internalName="TaxCatchAllLabel" ma:readOnly="true" ma:showField="CatchAllDataLabel" ma:web="5a4b3278-325d-441a-b38f-6f1926bc734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1f81f6-e953-47ea-988e-33ed651c58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4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4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EventHashCode" ma:index="4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44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9d1f81f6-e953-47ea-988e-33ed651c58e6"/>
    <ds:schemaRef ds:uri="http://schemas.microsoft.com/sharepoint/v3"/>
    <ds:schemaRef ds:uri="5a4b3278-325d-441a-b38f-6f1926bc734e"/>
    <ds:schemaRef ds:uri="http://purl.org/dc/terms/"/>
    <ds:schemaRef ds:uri="230e9df3-be65-4c73-a93b-d1236ebd677e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05F4E17-D3EB-4B0A-B223-8D1A5BEDB1A1}"/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Microsoft_Ignite_2018_16x9_Breakout_Template_v03</Template>
  <TotalTime>398</TotalTime>
  <Words>2318</Words>
  <Application>Microsoft Office PowerPoint</Application>
  <PresentationFormat>Widescreen</PresentationFormat>
  <Paragraphs>332</Paragraphs>
  <Slides>33</Slides>
  <Notes>27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MS PGothic</vt:lpstr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5-50203_Microsoft_Ignite_Template</vt:lpstr>
      <vt:lpstr>5-50090_S4_Q3_FY17_Dark_Template</vt:lpstr>
      <vt:lpstr>PowerPoint Presentation</vt:lpstr>
      <vt:lpstr>An Introduction to big data processing with Azure Databricks</vt:lpstr>
      <vt:lpstr>PowerPoint Presentation</vt:lpstr>
      <vt:lpstr>Today’s customers have high expectations</vt:lpstr>
      <vt:lpstr>Harness the power of Big Data analytics apps to exceed customer needs</vt:lpstr>
      <vt:lpstr>Enhance any type of app with Big Data analytics</vt:lpstr>
      <vt:lpstr>Introducing  Wide World Importers</vt:lpstr>
      <vt:lpstr>Wide World Importers </vt:lpstr>
      <vt:lpstr>Wide World Importers seeks to expand customers through an omni-channel strategy </vt:lpstr>
      <vt:lpstr>The solutions needed to reach more customers and grow the business </vt:lpstr>
      <vt:lpstr>Azure Databricks</vt:lpstr>
      <vt:lpstr>Demo</vt:lpstr>
      <vt:lpstr>Azure Databricks  Logical Architectures</vt:lpstr>
      <vt:lpstr>Modern Data Warehouse</vt:lpstr>
      <vt:lpstr>Advanced analytics</vt:lpstr>
      <vt:lpstr>Real time analytics</vt:lpstr>
      <vt:lpstr>Thank You!  nishant.thacker@microsoft.com  @nishantthacker</vt:lpstr>
      <vt:lpstr>Text layout (without bullet points)</vt:lpstr>
      <vt:lpstr>Text layout with bulleted text</vt:lpstr>
      <vt:lpstr>Example with longer headline text wrapping to a second line</vt:lpstr>
      <vt:lpstr>Adjusting list levels</vt:lpstr>
      <vt:lpstr>Bullet points layout with subtitle Set the subtitle to 20pt in the same text block, with character spacing Normal</vt:lpstr>
      <vt:lpstr>Enter title text</vt:lpstr>
      <vt:lpstr>Square photo layout with body text</vt:lpstr>
      <vt:lpstr>Slide palette info</vt:lpstr>
      <vt:lpstr>Creating accessible content</vt:lpstr>
      <vt:lpstr>Microsoft monoline icons</vt:lpstr>
      <vt:lpstr>Demo</vt:lpstr>
      <vt:lpstr>Video</vt:lpstr>
      <vt:lpstr>Section title</vt:lpstr>
      <vt:lpstr>Software code slide</vt:lpstr>
      <vt:lpstr>Notes (hidden)</vt:lpstr>
      <vt:lpstr>PowerPoint Presentation</vt:lpstr>
    </vt:vector>
  </TitlesOfParts>
  <Manager>&lt;Comms manager name here&gt;</Manager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big data processing with Azure Databricks</dc:title>
  <dc:subject>Microsoft Ignite</dc:subject>
  <dc:creator>Nishant Thacker</dc:creator>
  <cp:keywords>Microsoft Ignite</cp:keywords>
  <dc:description/>
  <cp:lastModifiedBy>SYSTEM</cp:lastModifiedBy>
  <cp:revision>3</cp:revision>
  <dcterms:created xsi:type="dcterms:W3CDTF">2018-09-24T15:08:05Z</dcterms:created>
  <dcterms:modified xsi:type="dcterms:W3CDTF">2018-10-15T22:14:17Z</dcterms:modified>
  <cp:category>Microsoft Ignite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0x010100606EF5350B4AC34299E527B9221D6B5E001A2DF7EB5935C14F830206357EC2322C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36;#Orange County Convention Center|bd993e89-aa48-4695-84e0-3b53e88b1a79</vt:lpwstr>
  </property>
  <property fmtid="{D5CDD505-2E9C-101B-9397-08002B2CF9AE}" pid="7" name="Track">
    <vt:lpwstr/>
  </property>
  <property fmtid="{D5CDD505-2E9C-101B-9397-08002B2CF9AE}" pid="8" name="Event Location">
    <vt:lpwstr>88;#Orlando|8cc4ed56-1866-4501-a22c-89aafde6f59b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  <property fmtid="{D5CDD505-2E9C-101B-9397-08002B2CF9AE}" pid="20" name="TaxKeyword">
    <vt:lpwstr>87;#Microsoft Ignite|9323c522-fe4b-4922-816b-10a1920d7afb</vt:lpwstr>
  </property>
  <property fmtid="{D5CDD505-2E9C-101B-9397-08002B2CF9AE}" pid="21" name="Event Name">
    <vt:lpwstr>35;#Microsoft Ignite|9323c522-fe4b-4922-816b-10a1920d7afb</vt:lpwstr>
  </property>
  <property fmtid="{D5CDD505-2E9C-101B-9397-08002B2CF9AE}" pid="22" name="Audience1">
    <vt:lpwstr/>
  </property>
</Properties>
</file>

<file path=docProps/thumbnail.jpeg>
</file>